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457200" y="9360"/>
            <a:ext cx="82238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9360"/>
            <a:ext cx="82238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6480" y="1472040"/>
            <a:ext cx="5507640" cy="3664440"/>
            <a:chOff x="-6480" y="1472040"/>
            <a:chExt cx="5507640" cy="3664440"/>
          </a:xfrm>
        </p:grpSpPr>
        <p:sp>
          <p:nvSpPr>
            <p:cNvPr id="1" name="CustomShape 2"/>
            <p:cNvSpPr/>
            <p:nvPr/>
          </p:nvSpPr>
          <p:spPr>
            <a:xfrm flipH="1">
              <a:off x="1765080" y="4510440"/>
              <a:ext cx="1482480" cy="367560"/>
            </a:xfrm>
            <a:custGeom>
              <a:avLst/>
              <a:gdLst/>
              <a:ahLst/>
              <a:rect l="l" t="t" r="r" b="b"/>
              <a:pathLst>
                <a:path w="34986" h="8451">
                  <a:moveTo>
                    <a:pt x="16779" y="8450"/>
                  </a:moveTo>
                  <a:lnTo>
                    <a:pt x="34986" y="5927"/>
                  </a:lnTo>
                  <a:lnTo>
                    <a:pt x="16444" y="0"/>
                  </a:lnTo>
                  <a:lnTo>
                    <a:pt x="0" y="176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 flipH="1">
              <a:off x="2248920" y="2525040"/>
              <a:ext cx="673200" cy="640440"/>
            </a:xfrm>
            <a:custGeom>
              <a:avLst/>
              <a:gdLst/>
              <a:ahLst/>
              <a:rect l="l" t="t" r="r" b="b"/>
              <a:pathLst>
                <a:path w="15351" h="14613">
                  <a:moveTo>
                    <a:pt x="11756" y="0"/>
                  </a:moveTo>
                  <a:cubicBezTo>
                    <a:pt x="11614" y="0"/>
                    <a:pt x="11473" y="25"/>
                    <a:pt x="11338" y="79"/>
                  </a:cubicBezTo>
                  <a:cubicBezTo>
                    <a:pt x="10943" y="201"/>
                    <a:pt x="10730" y="444"/>
                    <a:pt x="10548" y="808"/>
                  </a:cubicBezTo>
                  <a:cubicBezTo>
                    <a:pt x="9514" y="2419"/>
                    <a:pt x="8420" y="3423"/>
                    <a:pt x="6505" y="4030"/>
                  </a:cubicBezTo>
                  <a:cubicBezTo>
                    <a:pt x="4864" y="4608"/>
                    <a:pt x="2037" y="4851"/>
                    <a:pt x="1155" y="6614"/>
                  </a:cubicBezTo>
                  <a:cubicBezTo>
                    <a:pt x="0" y="8863"/>
                    <a:pt x="1338" y="11964"/>
                    <a:pt x="3162" y="13362"/>
                  </a:cubicBezTo>
                  <a:cubicBezTo>
                    <a:pt x="4250" y="14233"/>
                    <a:pt x="5546" y="14613"/>
                    <a:pt x="6863" y="14613"/>
                  </a:cubicBezTo>
                  <a:cubicBezTo>
                    <a:pt x="8855" y="14613"/>
                    <a:pt x="10895" y="13743"/>
                    <a:pt x="12341" y="12389"/>
                  </a:cubicBezTo>
                  <a:cubicBezTo>
                    <a:pt x="14590" y="10383"/>
                    <a:pt x="15350" y="7496"/>
                    <a:pt x="14986" y="4608"/>
                  </a:cubicBezTo>
                  <a:cubicBezTo>
                    <a:pt x="14925" y="4182"/>
                    <a:pt x="14834" y="3878"/>
                    <a:pt x="14682" y="3483"/>
                  </a:cubicBezTo>
                  <a:cubicBezTo>
                    <a:pt x="14469" y="2997"/>
                    <a:pt x="14378" y="2511"/>
                    <a:pt x="14134" y="2055"/>
                  </a:cubicBezTo>
                  <a:cubicBezTo>
                    <a:pt x="13830" y="1447"/>
                    <a:pt x="13314" y="717"/>
                    <a:pt x="12736" y="353"/>
                  </a:cubicBezTo>
                  <a:cubicBezTo>
                    <a:pt x="12437" y="139"/>
                    <a:pt x="12093" y="0"/>
                    <a:pt x="11756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 flipH="1">
              <a:off x="1254960" y="2561040"/>
              <a:ext cx="1284480" cy="973080"/>
            </a:xfrm>
            <a:custGeom>
              <a:avLst/>
              <a:gdLst/>
              <a:ahLst/>
              <a:rect l="l" t="t" r="r" b="b"/>
              <a:pathLst>
                <a:path w="29151" h="22121">
                  <a:moveTo>
                    <a:pt x="19302" y="0"/>
                  </a:moveTo>
                  <a:lnTo>
                    <a:pt x="14256" y="1125"/>
                  </a:lnTo>
                  <a:lnTo>
                    <a:pt x="3071" y="4499"/>
                  </a:lnTo>
                  <a:cubicBezTo>
                    <a:pt x="1" y="10791"/>
                    <a:pt x="1247" y="14317"/>
                    <a:pt x="3618" y="17265"/>
                  </a:cubicBezTo>
                  <a:cubicBezTo>
                    <a:pt x="6114" y="20460"/>
                    <a:pt x="9874" y="22120"/>
                    <a:pt x="13676" y="22120"/>
                  </a:cubicBezTo>
                  <a:cubicBezTo>
                    <a:pt x="16494" y="22120"/>
                    <a:pt x="19336" y="21208"/>
                    <a:pt x="21703" y="19332"/>
                  </a:cubicBezTo>
                  <a:cubicBezTo>
                    <a:pt x="27357" y="14834"/>
                    <a:pt x="29150" y="7599"/>
                    <a:pt x="29150" y="7599"/>
                  </a:cubicBezTo>
                  <a:cubicBezTo>
                    <a:pt x="25229" y="6536"/>
                    <a:pt x="21582" y="5472"/>
                    <a:pt x="21582" y="5411"/>
                  </a:cubicBezTo>
                  <a:lnTo>
                    <a:pt x="19302" y="0"/>
                  </a:lnTo>
                  <a:close/>
                </a:path>
              </a:pathLst>
            </a:custGeom>
            <a:solidFill>
              <a:srgbClr val="c16f4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flipH="1">
              <a:off x="1555200" y="2517840"/>
              <a:ext cx="767520" cy="826560"/>
            </a:xfrm>
            <a:custGeom>
              <a:avLst/>
              <a:gdLst/>
              <a:ahLst/>
              <a:rect l="l" t="t" r="r" b="b"/>
              <a:pathLst>
                <a:path w="17479" h="18816">
                  <a:moveTo>
                    <a:pt x="17478" y="5624"/>
                  </a:moveTo>
                  <a:cubicBezTo>
                    <a:pt x="17448" y="6202"/>
                    <a:pt x="17417" y="6779"/>
                    <a:pt x="17326" y="7265"/>
                  </a:cubicBezTo>
                  <a:cubicBezTo>
                    <a:pt x="16505" y="15259"/>
                    <a:pt x="3253" y="18816"/>
                    <a:pt x="213" y="9059"/>
                  </a:cubicBezTo>
                  <a:cubicBezTo>
                    <a:pt x="213" y="9059"/>
                    <a:pt x="1" y="8299"/>
                    <a:pt x="61" y="8299"/>
                  </a:cubicBezTo>
                  <a:cubicBezTo>
                    <a:pt x="1490" y="8481"/>
                    <a:pt x="3162" y="8907"/>
                    <a:pt x="4226" y="7964"/>
                  </a:cubicBezTo>
                  <a:cubicBezTo>
                    <a:pt x="6323" y="6080"/>
                    <a:pt x="9241" y="3253"/>
                    <a:pt x="10122" y="1733"/>
                  </a:cubicBezTo>
                  <a:lnTo>
                    <a:pt x="15016" y="1"/>
                  </a:lnTo>
                  <a:close/>
                </a:path>
              </a:pathLst>
            </a:custGeom>
            <a:solidFill>
              <a:srgbClr val="a3563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 flipH="1">
              <a:off x="1609200" y="1815480"/>
              <a:ext cx="943920" cy="1167840"/>
            </a:xfrm>
            <a:custGeom>
              <a:avLst/>
              <a:gdLst/>
              <a:ahLst/>
              <a:rect l="l" t="t" r="r" b="b"/>
              <a:pathLst>
                <a:path w="21461" h="26518">
                  <a:moveTo>
                    <a:pt x="10153" y="1"/>
                  </a:moveTo>
                  <a:cubicBezTo>
                    <a:pt x="9317" y="1"/>
                    <a:pt x="8417" y="55"/>
                    <a:pt x="7448" y="173"/>
                  </a:cubicBezTo>
                  <a:cubicBezTo>
                    <a:pt x="4834" y="477"/>
                    <a:pt x="2645" y="2331"/>
                    <a:pt x="1946" y="4884"/>
                  </a:cubicBezTo>
                  <a:cubicBezTo>
                    <a:pt x="1946" y="4914"/>
                    <a:pt x="1916" y="4975"/>
                    <a:pt x="1916" y="5006"/>
                  </a:cubicBezTo>
                  <a:cubicBezTo>
                    <a:pt x="1916" y="5006"/>
                    <a:pt x="1" y="17833"/>
                    <a:pt x="5442" y="24368"/>
                  </a:cubicBezTo>
                  <a:cubicBezTo>
                    <a:pt x="5442" y="24368"/>
                    <a:pt x="6821" y="26518"/>
                    <a:pt x="9439" y="26518"/>
                  </a:cubicBezTo>
                  <a:cubicBezTo>
                    <a:pt x="11354" y="26518"/>
                    <a:pt x="13930" y="25368"/>
                    <a:pt x="17114" y="21389"/>
                  </a:cubicBezTo>
                  <a:cubicBezTo>
                    <a:pt x="17114" y="21389"/>
                    <a:pt x="21460" y="16769"/>
                    <a:pt x="21156" y="9170"/>
                  </a:cubicBezTo>
                  <a:cubicBezTo>
                    <a:pt x="21156" y="9170"/>
                    <a:pt x="20999" y="1"/>
                    <a:pt x="10153" y="1"/>
                  </a:cubicBezTo>
                  <a:close/>
                </a:path>
              </a:pathLst>
            </a:custGeom>
            <a:solidFill>
              <a:srgbClr val="c16f4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 flipH="1">
              <a:off x="2148480" y="2507040"/>
              <a:ext cx="169560" cy="266400"/>
            </a:xfrm>
            <a:custGeom>
              <a:avLst/>
              <a:gdLst/>
              <a:ahLst/>
              <a:rect l="l" t="t" r="r" b="b"/>
              <a:pathLst>
                <a:path w="3983" h="6171">
                  <a:moveTo>
                    <a:pt x="1186" y="1"/>
                  </a:moveTo>
                  <a:lnTo>
                    <a:pt x="1186" y="1"/>
                  </a:lnTo>
                  <a:cubicBezTo>
                    <a:pt x="913" y="791"/>
                    <a:pt x="730" y="1551"/>
                    <a:pt x="517" y="2311"/>
                  </a:cubicBezTo>
                  <a:cubicBezTo>
                    <a:pt x="457" y="2675"/>
                    <a:pt x="335" y="3101"/>
                    <a:pt x="274" y="3496"/>
                  </a:cubicBezTo>
                  <a:cubicBezTo>
                    <a:pt x="183" y="3861"/>
                    <a:pt x="122" y="4256"/>
                    <a:pt x="31" y="4651"/>
                  </a:cubicBezTo>
                  <a:cubicBezTo>
                    <a:pt x="1" y="4925"/>
                    <a:pt x="31" y="5198"/>
                    <a:pt x="153" y="5411"/>
                  </a:cubicBezTo>
                  <a:cubicBezTo>
                    <a:pt x="274" y="5654"/>
                    <a:pt x="426" y="5837"/>
                    <a:pt x="639" y="5989"/>
                  </a:cubicBezTo>
                  <a:cubicBezTo>
                    <a:pt x="882" y="6110"/>
                    <a:pt x="1095" y="6171"/>
                    <a:pt x="1369" y="6171"/>
                  </a:cubicBezTo>
                  <a:lnTo>
                    <a:pt x="1551" y="6171"/>
                  </a:lnTo>
                  <a:lnTo>
                    <a:pt x="1703" y="6141"/>
                  </a:lnTo>
                  <a:cubicBezTo>
                    <a:pt x="1764" y="6141"/>
                    <a:pt x="1885" y="6110"/>
                    <a:pt x="2007" y="6080"/>
                  </a:cubicBezTo>
                  <a:cubicBezTo>
                    <a:pt x="2432" y="5928"/>
                    <a:pt x="2797" y="5685"/>
                    <a:pt x="3101" y="5411"/>
                  </a:cubicBezTo>
                  <a:cubicBezTo>
                    <a:pt x="3405" y="5168"/>
                    <a:pt x="3709" y="4894"/>
                    <a:pt x="3983" y="4590"/>
                  </a:cubicBezTo>
                  <a:lnTo>
                    <a:pt x="3983" y="4590"/>
                  </a:lnTo>
                  <a:cubicBezTo>
                    <a:pt x="3618" y="4773"/>
                    <a:pt x="3253" y="5016"/>
                    <a:pt x="2919" y="5198"/>
                  </a:cubicBezTo>
                  <a:cubicBezTo>
                    <a:pt x="2584" y="5381"/>
                    <a:pt x="2189" y="5533"/>
                    <a:pt x="1855" y="5624"/>
                  </a:cubicBezTo>
                  <a:cubicBezTo>
                    <a:pt x="1764" y="5624"/>
                    <a:pt x="1672" y="5654"/>
                    <a:pt x="1581" y="5654"/>
                  </a:cubicBezTo>
                  <a:lnTo>
                    <a:pt x="1338" y="5654"/>
                  </a:lnTo>
                  <a:cubicBezTo>
                    <a:pt x="1156" y="5624"/>
                    <a:pt x="1004" y="5563"/>
                    <a:pt x="913" y="5502"/>
                  </a:cubicBezTo>
                  <a:cubicBezTo>
                    <a:pt x="791" y="5411"/>
                    <a:pt x="700" y="5320"/>
                    <a:pt x="639" y="5168"/>
                  </a:cubicBezTo>
                  <a:cubicBezTo>
                    <a:pt x="578" y="5046"/>
                    <a:pt x="517" y="4894"/>
                    <a:pt x="578" y="4742"/>
                  </a:cubicBezTo>
                  <a:cubicBezTo>
                    <a:pt x="609" y="4347"/>
                    <a:pt x="700" y="3952"/>
                    <a:pt x="761" y="3557"/>
                  </a:cubicBezTo>
                  <a:cubicBezTo>
                    <a:pt x="821" y="3192"/>
                    <a:pt x="913" y="2797"/>
                    <a:pt x="943" y="2372"/>
                  </a:cubicBezTo>
                  <a:cubicBezTo>
                    <a:pt x="1034" y="1581"/>
                    <a:pt x="1125" y="791"/>
                    <a:pt x="1186" y="1"/>
                  </a:cubicBezTo>
                  <a:close/>
                </a:path>
              </a:pathLst>
            </a:custGeom>
            <a:solidFill>
              <a:srgbClr val="853d1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 flipH="1">
              <a:off x="2295000" y="2356200"/>
              <a:ext cx="177480" cy="76680"/>
            </a:xfrm>
            <a:custGeom>
              <a:avLst/>
              <a:gdLst/>
              <a:ahLst/>
              <a:rect l="l" t="t" r="r" b="b"/>
              <a:pathLst>
                <a:path w="4165" h="1885">
                  <a:moveTo>
                    <a:pt x="1216" y="0"/>
                  </a:moveTo>
                  <a:cubicBezTo>
                    <a:pt x="790" y="0"/>
                    <a:pt x="365" y="92"/>
                    <a:pt x="0" y="244"/>
                  </a:cubicBezTo>
                  <a:cubicBezTo>
                    <a:pt x="125" y="235"/>
                    <a:pt x="247" y="231"/>
                    <a:pt x="366" y="231"/>
                  </a:cubicBezTo>
                  <a:cubicBezTo>
                    <a:pt x="655" y="231"/>
                    <a:pt x="928" y="252"/>
                    <a:pt x="1186" y="274"/>
                  </a:cubicBezTo>
                  <a:cubicBezTo>
                    <a:pt x="1550" y="304"/>
                    <a:pt x="1946" y="426"/>
                    <a:pt x="2280" y="547"/>
                  </a:cubicBezTo>
                  <a:cubicBezTo>
                    <a:pt x="2462" y="608"/>
                    <a:pt x="2614" y="699"/>
                    <a:pt x="2797" y="760"/>
                  </a:cubicBezTo>
                  <a:cubicBezTo>
                    <a:pt x="2979" y="882"/>
                    <a:pt x="3161" y="973"/>
                    <a:pt x="3313" y="1064"/>
                  </a:cubicBezTo>
                  <a:cubicBezTo>
                    <a:pt x="3617" y="1307"/>
                    <a:pt x="3860" y="1581"/>
                    <a:pt x="4164" y="1885"/>
                  </a:cubicBezTo>
                  <a:cubicBezTo>
                    <a:pt x="4012" y="1490"/>
                    <a:pt x="3800" y="1125"/>
                    <a:pt x="3496" y="851"/>
                  </a:cubicBezTo>
                  <a:cubicBezTo>
                    <a:pt x="3344" y="699"/>
                    <a:pt x="3131" y="578"/>
                    <a:pt x="2979" y="456"/>
                  </a:cubicBezTo>
                  <a:cubicBezTo>
                    <a:pt x="2797" y="365"/>
                    <a:pt x="2614" y="274"/>
                    <a:pt x="2432" y="213"/>
                  </a:cubicBezTo>
                  <a:cubicBezTo>
                    <a:pt x="2037" y="92"/>
                    <a:pt x="1642" y="0"/>
                    <a:pt x="1216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 flipH="1">
              <a:off x="2335680" y="2423520"/>
              <a:ext cx="47160" cy="51120"/>
            </a:xfrm>
            <a:custGeom>
              <a:avLst/>
              <a:gdLst/>
              <a:ahLst/>
              <a:rect l="l" t="t" r="r" b="b"/>
              <a:pathLst>
                <a:path w="1217" h="1312">
                  <a:moveTo>
                    <a:pt x="627" y="0"/>
                  </a:moveTo>
                  <a:cubicBezTo>
                    <a:pt x="341" y="0"/>
                    <a:pt x="90" y="291"/>
                    <a:pt x="61" y="610"/>
                  </a:cubicBezTo>
                  <a:cubicBezTo>
                    <a:pt x="1" y="975"/>
                    <a:pt x="244" y="1309"/>
                    <a:pt x="578" y="1309"/>
                  </a:cubicBezTo>
                  <a:cubicBezTo>
                    <a:pt x="594" y="1311"/>
                    <a:pt x="609" y="1311"/>
                    <a:pt x="624" y="1311"/>
                  </a:cubicBezTo>
                  <a:cubicBezTo>
                    <a:pt x="909" y="1311"/>
                    <a:pt x="1157" y="1047"/>
                    <a:pt x="1186" y="701"/>
                  </a:cubicBezTo>
                  <a:cubicBezTo>
                    <a:pt x="1217" y="367"/>
                    <a:pt x="1004" y="2"/>
                    <a:pt x="669" y="2"/>
                  </a:cubicBezTo>
                  <a:cubicBezTo>
                    <a:pt x="655" y="1"/>
                    <a:pt x="641" y="0"/>
                    <a:pt x="6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 flipH="1">
              <a:off x="1872360" y="2416680"/>
              <a:ext cx="276120" cy="51120"/>
            </a:xfrm>
            <a:custGeom>
              <a:avLst/>
              <a:gdLst/>
              <a:ahLst/>
              <a:rect l="l" t="t" r="r" b="b"/>
              <a:pathLst>
                <a:path w="6384" h="1308">
                  <a:moveTo>
                    <a:pt x="3162" y="0"/>
                  </a:moveTo>
                  <a:cubicBezTo>
                    <a:pt x="2554" y="0"/>
                    <a:pt x="1976" y="122"/>
                    <a:pt x="1460" y="365"/>
                  </a:cubicBezTo>
                  <a:cubicBezTo>
                    <a:pt x="882" y="578"/>
                    <a:pt x="396" y="882"/>
                    <a:pt x="1" y="1307"/>
                  </a:cubicBezTo>
                  <a:cubicBezTo>
                    <a:pt x="487" y="1003"/>
                    <a:pt x="1034" y="760"/>
                    <a:pt x="1520" y="578"/>
                  </a:cubicBezTo>
                  <a:cubicBezTo>
                    <a:pt x="1794" y="486"/>
                    <a:pt x="2037" y="426"/>
                    <a:pt x="2311" y="395"/>
                  </a:cubicBezTo>
                  <a:lnTo>
                    <a:pt x="2736" y="335"/>
                  </a:lnTo>
                  <a:lnTo>
                    <a:pt x="3162" y="335"/>
                  </a:lnTo>
                  <a:cubicBezTo>
                    <a:pt x="3212" y="324"/>
                    <a:pt x="3260" y="321"/>
                    <a:pt x="3306" y="321"/>
                  </a:cubicBezTo>
                  <a:cubicBezTo>
                    <a:pt x="3398" y="321"/>
                    <a:pt x="3486" y="335"/>
                    <a:pt x="3587" y="335"/>
                  </a:cubicBezTo>
                  <a:lnTo>
                    <a:pt x="3770" y="335"/>
                  </a:lnTo>
                  <a:cubicBezTo>
                    <a:pt x="3800" y="335"/>
                    <a:pt x="3891" y="395"/>
                    <a:pt x="3952" y="395"/>
                  </a:cubicBezTo>
                  <a:lnTo>
                    <a:pt x="4378" y="426"/>
                  </a:lnTo>
                  <a:cubicBezTo>
                    <a:pt x="4530" y="426"/>
                    <a:pt x="4651" y="456"/>
                    <a:pt x="4803" y="486"/>
                  </a:cubicBezTo>
                  <a:lnTo>
                    <a:pt x="4985" y="547"/>
                  </a:lnTo>
                  <a:lnTo>
                    <a:pt x="5168" y="608"/>
                  </a:lnTo>
                  <a:lnTo>
                    <a:pt x="5593" y="730"/>
                  </a:lnTo>
                  <a:cubicBezTo>
                    <a:pt x="5867" y="851"/>
                    <a:pt x="6110" y="942"/>
                    <a:pt x="6384" y="1034"/>
                  </a:cubicBezTo>
                  <a:cubicBezTo>
                    <a:pt x="6171" y="882"/>
                    <a:pt x="5928" y="730"/>
                    <a:pt x="5654" y="578"/>
                  </a:cubicBezTo>
                  <a:lnTo>
                    <a:pt x="5289" y="395"/>
                  </a:lnTo>
                  <a:lnTo>
                    <a:pt x="5107" y="304"/>
                  </a:lnTo>
                  <a:lnTo>
                    <a:pt x="4894" y="243"/>
                  </a:lnTo>
                  <a:cubicBezTo>
                    <a:pt x="4742" y="183"/>
                    <a:pt x="4651" y="152"/>
                    <a:pt x="4499" y="122"/>
                  </a:cubicBezTo>
                  <a:cubicBezTo>
                    <a:pt x="4378" y="91"/>
                    <a:pt x="4226" y="91"/>
                    <a:pt x="4074" y="31"/>
                  </a:cubicBezTo>
                  <a:cubicBezTo>
                    <a:pt x="3982" y="31"/>
                    <a:pt x="3922" y="0"/>
                    <a:pt x="3830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 flipH="1">
              <a:off x="2048040" y="2481480"/>
              <a:ext cx="43200" cy="50040"/>
            </a:xfrm>
            <a:custGeom>
              <a:avLst/>
              <a:gdLst/>
              <a:ahLst/>
              <a:rect l="l" t="t" r="r" b="b"/>
              <a:pathLst>
                <a:path w="1126" h="1285">
                  <a:moveTo>
                    <a:pt x="548" y="0"/>
                  </a:moveTo>
                  <a:cubicBezTo>
                    <a:pt x="244" y="0"/>
                    <a:pt x="1" y="304"/>
                    <a:pt x="1" y="638"/>
                  </a:cubicBezTo>
                  <a:cubicBezTo>
                    <a:pt x="1" y="973"/>
                    <a:pt x="244" y="1277"/>
                    <a:pt x="548" y="1277"/>
                  </a:cubicBezTo>
                  <a:cubicBezTo>
                    <a:pt x="579" y="1282"/>
                    <a:pt x="609" y="1285"/>
                    <a:pt x="639" y="1285"/>
                  </a:cubicBezTo>
                  <a:cubicBezTo>
                    <a:pt x="948" y="1285"/>
                    <a:pt x="1125" y="1000"/>
                    <a:pt x="1125" y="638"/>
                  </a:cubicBezTo>
                  <a:cubicBezTo>
                    <a:pt x="1125" y="274"/>
                    <a:pt x="852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 flipH="1">
              <a:off x="2044080" y="2772360"/>
              <a:ext cx="288000" cy="86760"/>
            </a:xfrm>
            <a:custGeom>
              <a:avLst/>
              <a:gdLst/>
              <a:ahLst/>
              <a:rect l="l" t="t" r="r" b="b"/>
              <a:pathLst>
                <a:path w="6658" h="2116">
                  <a:moveTo>
                    <a:pt x="1" y="1"/>
                  </a:moveTo>
                  <a:lnTo>
                    <a:pt x="1" y="1"/>
                  </a:lnTo>
                  <a:cubicBezTo>
                    <a:pt x="540" y="1325"/>
                    <a:pt x="1872" y="2115"/>
                    <a:pt x="3276" y="2115"/>
                  </a:cubicBezTo>
                  <a:cubicBezTo>
                    <a:pt x="3612" y="2115"/>
                    <a:pt x="3952" y="2070"/>
                    <a:pt x="4287" y="1976"/>
                  </a:cubicBezTo>
                  <a:cubicBezTo>
                    <a:pt x="5442" y="1642"/>
                    <a:pt x="6201" y="1034"/>
                    <a:pt x="6657" y="487"/>
                  </a:cubicBezTo>
                  <a:lnTo>
                    <a:pt x="6657" y="487"/>
                  </a:lnTo>
                  <a:cubicBezTo>
                    <a:pt x="5601" y="1015"/>
                    <a:pt x="4611" y="1204"/>
                    <a:pt x="3734" y="1204"/>
                  </a:cubicBezTo>
                  <a:cubicBezTo>
                    <a:pt x="1582" y="1204"/>
                    <a:pt x="109" y="65"/>
                    <a:pt x="1" y="1"/>
                  </a:cubicBezTo>
                  <a:close/>
                </a:path>
              </a:pathLst>
            </a:custGeom>
            <a:solidFill>
              <a:srgbClr val="75271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 flipH="1">
              <a:off x="2035440" y="1510920"/>
              <a:ext cx="550440" cy="687960"/>
            </a:xfrm>
            <a:custGeom>
              <a:avLst/>
              <a:gdLst/>
              <a:ahLst/>
              <a:rect l="l" t="t" r="r" b="b"/>
              <a:pathLst>
                <a:path w="12585" h="15686">
                  <a:moveTo>
                    <a:pt x="10957" y="1"/>
                  </a:moveTo>
                  <a:cubicBezTo>
                    <a:pt x="10074" y="1"/>
                    <a:pt x="9140" y="552"/>
                    <a:pt x="8390" y="876"/>
                  </a:cubicBezTo>
                  <a:cubicBezTo>
                    <a:pt x="7387" y="1332"/>
                    <a:pt x="6384" y="1910"/>
                    <a:pt x="5503" y="2548"/>
                  </a:cubicBezTo>
                  <a:cubicBezTo>
                    <a:pt x="3648" y="3916"/>
                    <a:pt x="1825" y="5618"/>
                    <a:pt x="943" y="7807"/>
                  </a:cubicBezTo>
                  <a:cubicBezTo>
                    <a:pt x="123" y="9934"/>
                    <a:pt x="1" y="12396"/>
                    <a:pt x="730" y="14585"/>
                  </a:cubicBezTo>
                  <a:cubicBezTo>
                    <a:pt x="882" y="15071"/>
                    <a:pt x="1186" y="15649"/>
                    <a:pt x="1703" y="15679"/>
                  </a:cubicBezTo>
                  <a:cubicBezTo>
                    <a:pt x="1740" y="15684"/>
                    <a:pt x="1776" y="15686"/>
                    <a:pt x="1812" y="15686"/>
                  </a:cubicBezTo>
                  <a:cubicBezTo>
                    <a:pt x="2755" y="15686"/>
                    <a:pt x="3389" y="14195"/>
                    <a:pt x="3770" y="13551"/>
                  </a:cubicBezTo>
                  <a:cubicBezTo>
                    <a:pt x="4287" y="12609"/>
                    <a:pt x="4864" y="11788"/>
                    <a:pt x="5807" y="11272"/>
                  </a:cubicBezTo>
                  <a:cubicBezTo>
                    <a:pt x="7418" y="10360"/>
                    <a:pt x="9302" y="9934"/>
                    <a:pt x="10548" y="8536"/>
                  </a:cubicBezTo>
                  <a:cubicBezTo>
                    <a:pt x="12007" y="6895"/>
                    <a:pt x="12524" y="4402"/>
                    <a:pt x="12585" y="2275"/>
                  </a:cubicBezTo>
                  <a:cubicBezTo>
                    <a:pt x="12585" y="1819"/>
                    <a:pt x="12585" y="1302"/>
                    <a:pt x="12372" y="907"/>
                  </a:cubicBezTo>
                  <a:cubicBezTo>
                    <a:pt x="12190" y="481"/>
                    <a:pt x="11855" y="238"/>
                    <a:pt x="11521" y="86"/>
                  </a:cubicBezTo>
                  <a:cubicBezTo>
                    <a:pt x="11337" y="27"/>
                    <a:pt x="11148" y="1"/>
                    <a:pt x="10957" y="1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 flipH="1">
              <a:off x="2259360" y="1945800"/>
              <a:ext cx="385920" cy="391320"/>
            </a:xfrm>
            <a:custGeom>
              <a:avLst/>
              <a:gdLst/>
              <a:ahLst/>
              <a:rect l="l" t="t" r="r" b="b"/>
              <a:pathLst>
                <a:path w="6567" h="6657">
                  <a:moveTo>
                    <a:pt x="6566" y="0"/>
                  </a:moveTo>
                  <a:lnTo>
                    <a:pt x="6566" y="0"/>
                  </a:lnTo>
                  <a:cubicBezTo>
                    <a:pt x="6354" y="395"/>
                    <a:pt x="6202" y="730"/>
                    <a:pt x="6019" y="1125"/>
                  </a:cubicBezTo>
                  <a:lnTo>
                    <a:pt x="5715" y="1641"/>
                  </a:lnTo>
                  <a:cubicBezTo>
                    <a:pt x="5594" y="1824"/>
                    <a:pt x="5502" y="2037"/>
                    <a:pt x="5381" y="2189"/>
                  </a:cubicBezTo>
                  <a:cubicBezTo>
                    <a:pt x="5290" y="2341"/>
                    <a:pt x="5168" y="2493"/>
                    <a:pt x="5047" y="2675"/>
                  </a:cubicBezTo>
                  <a:lnTo>
                    <a:pt x="4986" y="2797"/>
                  </a:lnTo>
                  <a:lnTo>
                    <a:pt x="4895" y="2918"/>
                  </a:lnTo>
                  <a:lnTo>
                    <a:pt x="4712" y="3131"/>
                  </a:lnTo>
                  <a:cubicBezTo>
                    <a:pt x="4499" y="3435"/>
                    <a:pt x="4226" y="3739"/>
                    <a:pt x="3952" y="4043"/>
                  </a:cubicBezTo>
                  <a:cubicBezTo>
                    <a:pt x="3436" y="4620"/>
                    <a:pt x="2828" y="5137"/>
                    <a:pt x="2159" y="5593"/>
                  </a:cubicBezTo>
                  <a:cubicBezTo>
                    <a:pt x="1521" y="6018"/>
                    <a:pt x="791" y="6414"/>
                    <a:pt x="1" y="6657"/>
                  </a:cubicBezTo>
                  <a:cubicBezTo>
                    <a:pt x="852" y="6657"/>
                    <a:pt x="1642" y="6353"/>
                    <a:pt x="2311" y="6079"/>
                  </a:cubicBezTo>
                  <a:cubicBezTo>
                    <a:pt x="2402" y="6049"/>
                    <a:pt x="2524" y="5988"/>
                    <a:pt x="2584" y="5927"/>
                  </a:cubicBezTo>
                  <a:lnTo>
                    <a:pt x="2858" y="5745"/>
                  </a:lnTo>
                  <a:lnTo>
                    <a:pt x="3101" y="5563"/>
                  </a:lnTo>
                  <a:lnTo>
                    <a:pt x="3375" y="5380"/>
                  </a:lnTo>
                  <a:cubicBezTo>
                    <a:pt x="3709" y="5107"/>
                    <a:pt x="4013" y="4803"/>
                    <a:pt x="4317" y="4499"/>
                  </a:cubicBezTo>
                  <a:lnTo>
                    <a:pt x="4743" y="4012"/>
                  </a:lnTo>
                  <a:cubicBezTo>
                    <a:pt x="4895" y="3800"/>
                    <a:pt x="5016" y="3648"/>
                    <a:pt x="5138" y="3465"/>
                  </a:cubicBezTo>
                  <a:cubicBezTo>
                    <a:pt x="5381" y="3131"/>
                    <a:pt x="5594" y="2736"/>
                    <a:pt x="5776" y="2371"/>
                  </a:cubicBezTo>
                  <a:cubicBezTo>
                    <a:pt x="5898" y="2189"/>
                    <a:pt x="5958" y="1976"/>
                    <a:pt x="6050" y="1793"/>
                  </a:cubicBezTo>
                  <a:lnTo>
                    <a:pt x="6262" y="1216"/>
                  </a:lnTo>
                  <a:cubicBezTo>
                    <a:pt x="6384" y="821"/>
                    <a:pt x="6506" y="426"/>
                    <a:pt x="6566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 flipH="1">
              <a:off x="1570680" y="2154240"/>
              <a:ext cx="240840" cy="451080"/>
            </a:xfrm>
            <a:custGeom>
              <a:avLst/>
              <a:gdLst/>
              <a:ahLst/>
              <a:rect l="l" t="t" r="r" b="b"/>
              <a:pathLst>
                <a:path w="5594" h="10335">
                  <a:moveTo>
                    <a:pt x="426" y="0"/>
                  </a:moveTo>
                  <a:cubicBezTo>
                    <a:pt x="122" y="1033"/>
                    <a:pt x="0" y="2128"/>
                    <a:pt x="61" y="3192"/>
                  </a:cubicBezTo>
                  <a:cubicBezTo>
                    <a:pt x="122" y="4255"/>
                    <a:pt x="274" y="5380"/>
                    <a:pt x="639" y="6444"/>
                  </a:cubicBezTo>
                  <a:cubicBezTo>
                    <a:pt x="821" y="6961"/>
                    <a:pt x="1095" y="7508"/>
                    <a:pt x="1399" y="7964"/>
                  </a:cubicBezTo>
                  <a:cubicBezTo>
                    <a:pt x="1703" y="8420"/>
                    <a:pt x="2098" y="8876"/>
                    <a:pt x="2554" y="9210"/>
                  </a:cubicBezTo>
                  <a:cubicBezTo>
                    <a:pt x="2949" y="9575"/>
                    <a:pt x="3466" y="9848"/>
                    <a:pt x="3982" y="10031"/>
                  </a:cubicBezTo>
                  <a:lnTo>
                    <a:pt x="4377" y="10152"/>
                  </a:lnTo>
                  <a:cubicBezTo>
                    <a:pt x="4529" y="10183"/>
                    <a:pt x="4621" y="10183"/>
                    <a:pt x="4773" y="10243"/>
                  </a:cubicBezTo>
                  <a:lnTo>
                    <a:pt x="4985" y="10274"/>
                  </a:lnTo>
                  <a:lnTo>
                    <a:pt x="5168" y="10304"/>
                  </a:lnTo>
                  <a:cubicBezTo>
                    <a:pt x="5320" y="10304"/>
                    <a:pt x="5441" y="10335"/>
                    <a:pt x="5593" y="10335"/>
                  </a:cubicBezTo>
                  <a:lnTo>
                    <a:pt x="5198" y="10183"/>
                  </a:lnTo>
                  <a:lnTo>
                    <a:pt x="5016" y="10122"/>
                  </a:lnTo>
                  <a:lnTo>
                    <a:pt x="4833" y="10031"/>
                  </a:lnTo>
                  <a:lnTo>
                    <a:pt x="4438" y="9879"/>
                  </a:lnTo>
                  <a:lnTo>
                    <a:pt x="4104" y="9696"/>
                  </a:lnTo>
                  <a:cubicBezTo>
                    <a:pt x="3982" y="9666"/>
                    <a:pt x="3891" y="9575"/>
                    <a:pt x="3770" y="9514"/>
                  </a:cubicBezTo>
                  <a:cubicBezTo>
                    <a:pt x="3648" y="9423"/>
                    <a:pt x="3587" y="9362"/>
                    <a:pt x="3466" y="9271"/>
                  </a:cubicBezTo>
                  <a:lnTo>
                    <a:pt x="3162" y="9058"/>
                  </a:lnTo>
                  <a:lnTo>
                    <a:pt x="2888" y="8784"/>
                  </a:lnTo>
                  <a:cubicBezTo>
                    <a:pt x="2493" y="8450"/>
                    <a:pt x="2189" y="8024"/>
                    <a:pt x="1946" y="7599"/>
                  </a:cubicBezTo>
                  <a:lnTo>
                    <a:pt x="1733" y="7265"/>
                  </a:lnTo>
                  <a:lnTo>
                    <a:pt x="1611" y="6930"/>
                  </a:lnTo>
                  <a:cubicBezTo>
                    <a:pt x="1520" y="6809"/>
                    <a:pt x="1490" y="6687"/>
                    <a:pt x="1459" y="6596"/>
                  </a:cubicBezTo>
                  <a:cubicBezTo>
                    <a:pt x="1368" y="6474"/>
                    <a:pt x="1338" y="6353"/>
                    <a:pt x="1307" y="6231"/>
                  </a:cubicBezTo>
                  <a:cubicBezTo>
                    <a:pt x="943" y="5289"/>
                    <a:pt x="730" y="4225"/>
                    <a:pt x="608" y="3192"/>
                  </a:cubicBezTo>
                  <a:cubicBezTo>
                    <a:pt x="456" y="2128"/>
                    <a:pt x="426" y="1064"/>
                    <a:pt x="426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 flipH="1">
              <a:off x="1738440" y="1937520"/>
              <a:ext cx="526320" cy="391320"/>
            </a:xfrm>
            <a:custGeom>
              <a:avLst/>
              <a:gdLst/>
              <a:ahLst/>
              <a:rect l="l" t="t" r="r" b="b"/>
              <a:pathLst>
                <a:path w="12038" h="8991">
                  <a:moveTo>
                    <a:pt x="0" y="0"/>
                  </a:moveTo>
                  <a:cubicBezTo>
                    <a:pt x="0" y="730"/>
                    <a:pt x="122" y="1399"/>
                    <a:pt x="274" y="2006"/>
                  </a:cubicBezTo>
                  <a:cubicBezTo>
                    <a:pt x="426" y="2706"/>
                    <a:pt x="669" y="3374"/>
                    <a:pt x="973" y="4043"/>
                  </a:cubicBezTo>
                  <a:cubicBezTo>
                    <a:pt x="1277" y="4681"/>
                    <a:pt x="1703" y="5289"/>
                    <a:pt x="2158" y="5867"/>
                  </a:cubicBezTo>
                  <a:cubicBezTo>
                    <a:pt x="2614" y="6414"/>
                    <a:pt x="3192" y="6931"/>
                    <a:pt x="3769" y="7326"/>
                  </a:cubicBezTo>
                  <a:cubicBezTo>
                    <a:pt x="4377" y="7751"/>
                    <a:pt x="5016" y="8086"/>
                    <a:pt x="5684" y="8359"/>
                  </a:cubicBezTo>
                  <a:lnTo>
                    <a:pt x="5958" y="8481"/>
                  </a:lnTo>
                  <a:cubicBezTo>
                    <a:pt x="6049" y="8511"/>
                    <a:pt x="6140" y="8511"/>
                    <a:pt x="6232" y="8541"/>
                  </a:cubicBezTo>
                  <a:cubicBezTo>
                    <a:pt x="6414" y="8602"/>
                    <a:pt x="6566" y="8663"/>
                    <a:pt x="6748" y="8693"/>
                  </a:cubicBezTo>
                  <a:cubicBezTo>
                    <a:pt x="7113" y="8785"/>
                    <a:pt x="7478" y="8845"/>
                    <a:pt x="7812" y="8906"/>
                  </a:cubicBezTo>
                  <a:cubicBezTo>
                    <a:pt x="8262" y="8964"/>
                    <a:pt x="8712" y="8991"/>
                    <a:pt x="9160" y="8991"/>
                  </a:cubicBezTo>
                  <a:cubicBezTo>
                    <a:pt x="10134" y="8991"/>
                    <a:pt x="11100" y="8862"/>
                    <a:pt x="12037" y="8633"/>
                  </a:cubicBezTo>
                  <a:lnTo>
                    <a:pt x="12037" y="8633"/>
                  </a:lnTo>
                  <a:cubicBezTo>
                    <a:pt x="11825" y="8637"/>
                    <a:pt x="11614" y="8640"/>
                    <a:pt x="11402" y="8640"/>
                  </a:cubicBezTo>
                  <a:cubicBezTo>
                    <a:pt x="10217" y="8640"/>
                    <a:pt x="9038" y="8561"/>
                    <a:pt x="7903" y="8329"/>
                  </a:cubicBezTo>
                  <a:cubicBezTo>
                    <a:pt x="7569" y="8298"/>
                    <a:pt x="7265" y="8177"/>
                    <a:pt x="6900" y="8086"/>
                  </a:cubicBezTo>
                  <a:cubicBezTo>
                    <a:pt x="6718" y="8055"/>
                    <a:pt x="6566" y="7994"/>
                    <a:pt x="6414" y="7934"/>
                  </a:cubicBezTo>
                  <a:cubicBezTo>
                    <a:pt x="6353" y="7903"/>
                    <a:pt x="6262" y="7903"/>
                    <a:pt x="6201" y="7873"/>
                  </a:cubicBezTo>
                  <a:lnTo>
                    <a:pt x="5958" y="7751"/>
                  </a:lnTo>
                  <a:cubicBezTo>
                    <a:pt x="5806" y="7690"/>
                    <a:pt x="5654" y="7630"/>
                    <a:pt x="5502" y="7569"/>
                  </a:cubicBezTo>
                  <a:lnTo>
                    <a:pt x="5046" y="7326"/>
                  </a:lnTo>
                  <a:cubicBezTo>
                    <a:pt x="4773" y="7174"/>
                    <a:pt x="4469" y="6991"/>
                    <a:pt x="4225" y="6809"/>
                  </a:cubicBezTo>
                  <a:cubicBezTo>
                    <a:pt x="3101" y="6049"/>
                    <a:pt x="2189" y="5016"/>
                    <a:pt x="1520" y="3830"/>
                  </a:cubicBezTo>
                  <a:cubicBezTo>
                    <a:pt x="821" y="2675"/>
                    <a:pt x="335" y="1368"/>
                    <a:pt x="0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 flipH="1">
              <a:off x="1121760" y="1472040"/>
              <a:ext cx="1190160" cy="1381320"/>
            </a:xfrm>
            <a:custGeom>
              <a:avLst/>
              <a:gdLst/>
              <a:ahLst/>
              <a:rect l="l" t="t" r="r" b="b"/>
              <a:pathLst>
                <a:path w="27023" h="31336">
                  <a:moveTo>
                    <a:pt x="7622" y="0"/>
                  </a:moveTo>
                  <a:cubicBezTo>
                    <a:pt x="5712" y="0"/>
                    <a:pt x="3878" y="485"/>
                    <a:pt x="2493" y="1666"/>
                  </a:cubicBezTo>
                  <a:cubicBezTo>
                    <a:pt x="1733" y="2305"/>
                    <a:pt x="1125" y="3186"/>
                    <a:pt x="730" y="4280"/>
                  </a:cubicBezTo>
                  <a:cubicBezTo>
                    <a:pt x="1" y="6286"/>
                    <a:pt x="153" y="8718"/>
                    <a:pt x="882" y="10694"/>
                  </a:cubicBezTo>
                  <a:cubicBezTo>
                    <a:pt x="1581" y="12669"/>
                    <a:pt x="3040" y="14311"/>
                    <a:pt x="4742" y="15466"/>
                  </a:cubicBezTo>
                  <a:cubicBezTo>
                    <a:pt x="5745" y="16104"/>
                    <a:pt x="6809" y="16621"/>
                    <a:pt x="7934" y="17077"/>
                  </a:cubicBezTo>
                  <a:cubicBezTo>
                    <a:pt x="8238" y="17198"/>
                    <a:pt x="9302" y="17594"/>
                    <a:pt x="10639" y="17989"/>
                  </a:cubicBezTo>
                  <a:cubicBezTo>
                    <a:pt x="11065" y="18110"/>
                    <a:pt x="11551" y="18232"/>
                    <a:pt x="12037" y="18414"/>
                  </a:cubicBezTo>
                  <a:cubicBezTo>
                    <a:pt x="12767" y="18597"/>
                    <a:pt x="13527" y="18749"/>
                    <a:pt x="14256" y="18901"/>
                  </a:cubicBezTo>
                  <a:cubicBezTo>
                    <a:pt x="16110" y="19265"/>
                    <a:pt x="16566" y="20998"/>
                    <a:pt x="15047" y="22153"/>
                  </a:cubicBezTo>
                  <a:cubicBezTo>
                    <a:pt x="15047" y="22153"/>
                    <a:pt x="15016" y="22153"/>
                    <a:pt x="15016" y="22183"/>
                  </a:cubicBezTo>
                  <a:cubicBezTo>
                    <a:pt x="14135" y="23277"/>
                    <a:pt x="13800" y="24676"/>
                    <a:pt x="14043" y="26043"/>
                  </a:cubicBezTo>
                  <a:cubicBezTo>
                    <a:pt x="14165" y="26499"/>
                    <a:pt x="14256" y="26925"/>
                    <a:pt x="14408" y="27350"/>
                  </a:cubicBezTo>
                  <a:cubicBezTo>
                    <a:pt x="15047" y="29357"/>
                    <a:pt x="17205" y="30816"/>
                    <a:pt x="19272" y="31211"/>
                  </a:cubicBezTo>
                  <a:cubicBezTo>
                    <a:pt x="19684" y="31295"/>
                    <a:pt x="20098" y="31336"/>
                    <a:pt x="20507" y="31336"/>
                  </a:cubicBezTo>
                  <a:cubicBezTo>
                    <a:pt x="22601" y="31336"/>
                    <a:pt x="24586" y="30275"/>
                    <a:pt x="25807" y="28597"/>
                  </a:cubicBezTo>
                  <a:cubicBezTo>
                    <a:pt x="26415" y="27806"/>
                    <a:pt x="26779" y="26864"/>
                    <a:pt x="26901" y="25800"/>
                  </a:cubicBezTo>
                  <a:cubicBezTo>
                    <a:pt x="27022" y="24676"/>
                    <a:pt x="26901" y="23581"/>
                    <a:pt x="26627" y="22457"/>
                  </a:cubicBezTo>
                  <a:cubicBezTo>
                    <a:pt x="26141" y="20694"/>
                    <a:pt x="25229" y="19022"/>
                    <a:pt x="24044" y="17654"/>
                  </a:cubicBezTo>
                  <a:cubicBezTo>
                    <a:pt x="23132" y="16560"/>
                    <a:pt x="22007" y="15861"/>
                    <a:pt x="20943" y="14949"/>
                  </a:cubicBezTo>
                  <a:cubicBezTo>
                    <a:pt x="19849" y="14007"/>
                    <a:pt x="19363" y="12578"/>
                    <a:pt x="19150" y="11210"/>
                  </a:cubicBezTo>
                  <a:cubicBezTo>
                    <a:pt x="18816" y="9265"/>
                    <a:pt x="18816" y="7198"/>
                    <a:pt x="17843" y="5435"/>
                  </a:cubicBezTo>
                  <a:cubicBezTo>
                    <a:pt x="17022" y="3824"/>
                    <a:pt x="15624" y="2548"/>
                    <a:pt x="14043" y="1666"/>
                  </a:cubicBezTo>
                  <a:cubicBezTo>
                    <a:pt x="12980" y="1089"/>
                    <a:pt x="11733" y="633"/>
                    <a:pt x="10457" y="329"/>
                  </a:cubicBezTo>
                  <a:cubicBezTo>
                    <a:pt x="9523" y="118"/>
                    <a:pt x="8563" y="0"/>
                    <a:pt x="7622" y="0"/>
                  </a:cubicBezTo>
                  <a:close/>
                </a:path>
              </a:pathLst>
            </a:custGeom>
            <a:solidFill>
              <a:srgbClr val="23042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 flipH="1">
              <a:off x="1610640" y="1707480"/>
              <a:ext cx="599040" cy="551880"/>
            </a:xfrm>
            <a:custGeom>
              <a:avLst/>
              <a:gdLst/>
              <a:ahLst/>
              <a:rect l="l" t="t" r="r" b="b"/>
              <a:pathLst>
                <a:path w="13679" h="12615">
                  <a:moveTo>
                    <a:pt x="305" y="1"/>
                  </a:moveTo>
                  <a:lnTo>
                    <a:pt x="305" y="1"/>
                  </a:lnTo>
                  <a:cubicBezTo>
                    <a:pt x="153" y="365"/>
                    <a:pt x="122" y="791"/>
                    <a:pt x="31" y="1247"/>
                  </a:cubicBezTo>
                  <a:cubicBezTo>
                    <a:pt x="1" y="1672"/>
                    <a:pt x="31" y="2068"/>
                    <a:pt x="122" y="2493"/>
                  </a:cubicBezTo>
                  <a:cubicBezTo>
                    <a:pt x="244" y="3344"/>
                    <a:pt x="578" y="4165"/>
                    <a:pt x="1004" y="4894"/>
                  </a:cubicBezTo>
                  <a:cubicBezTo>
                    <a:pt x="1855" y="6384"/>
                    <a:pt x="3101" y="7539"/>
                    <a:pt x="4499" y="8542"/>
                  </a:cubicBezTo>
                  <a:cubicBezTo>
                    <a:pt x="5898" y="9515"/>
                    <a:pt x="7357" y="10335"/>
                    <a:pt x="8937" y="10973"/>
                  </a:cubicBezTo>
                  <a:cubicBezTo>
                    <a:pt x="10457" y="11612"/>
                    <a:pt x="12037" y="12159"/>
                    <a:pt x="13679" y="12615"/>
                  </a:cubicBezTo>
                  <a:cubicBezTo>
                    <a:pt x="12129" y="12037"/>
                    <a:pt x="10578" y="11429"/>
                    <a:pt x="9059" y="10700"/>
                  </a:cubicBezTo>
                  <a:lnTo>
                    <a:pt x="8481" y="10426"/>
                  </a:lnTo>
                  <a:lnTo>
                    <a:pt x="7904" y="10183"/>
                  </a:lnTo>
                  <a:cubicBezTo>
                    <a:pt x="7539" y="9970"/>
                    <a:pt x="7174" y="9758"/>
                    <a:pt x="6809" y="9575"/>
                  </a:cubicBezTo>
                  <a:cubicBezTo>
                    <a:pt x="6475" y="9393"/>
                    <a:pt x="6080" y="9150"/>
                    <a:pt x="5746" y="8937"/>
                  </a:cubicBezTo>
                  <a:cubicBezTo>
                    <a:pt x="5563" y="8815"/>
                    <a:pt x="5411" y="8694"/>
                    <a:pt x="5198" y="8572"/>
                  </a:cubicBezTo>
                  <a:cubicBezTo>
                    <a:pt x="5046" y="8451"/>
                    <a:pt x="4864" y="8359"/>
                    <a:pt x="4712" y="8238"/>
                  </a:cubicBezTo>
                  <a:cubicBezTo>
                    <a:pt x="4043" y="7752"/>
                    <a:pt x="3435" y="7204"/>
                    <a:pt x="2828" y="6657"/>
                  </a:cubicBezTo>
                  <a:cubicBezTo>
                    <a:pt x="2220" y="6080"/>
                    <a:pt x="1703" y="5441"/>
                    <a:pt x="1247" y="4742"/>
                  </a:cubicBezTo>
                  <a:cubicBezTo>
                    <a:pt x="1034" y="4408"/>
                    <a:pt x="821" y="4013"/>
                    <a:pt x="700" y="3648"/>
                  </a:cubicBezTo>
                  <a:cubicBezTo>
                    <a:pt x="548" y="3253"/>
                    <a:pt x="396" y="2888"/>
                    <a:pt x="305" y="2463"/>
                  </a:cubicBezTo>
                  <a:cubicBezTo>
                    <a:pt x="122" y="1672"/>
                    <a:pt x="122" y="791"/>
                    <a:pt x="305" y="1"/>
                  </a:cubicBezTo>
                  <a:close/>
                </a:path>
              </a:pathLst>
            </a:custGeom>
            <a:solidFill>
              <a:srgbClr val="4a2f5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 flipH="1">
              <a:off x="1528920" y="1619640"/>
              <a:ext cx="613800" cy="578880"/>
            </a:xfrm>
            <a:custGeom>
              <a:avLst/>
              <a:gdLst/>
              <a:ahLst/>
              <a:rect l="l" t="t" r="r" b="b"/>
              <a:pathLst>
                <a:path w="14013" h="13224">
                  <a:moveTo>
                    <a:pt x="0" y="1"/>
                  </a:moveTo>
                  <a:cubicBezTo>
                    <a:pt x="183" y="791"/>
                    <a:pt x="578" y="1551"/>
                    <a:pt x="942" y="2341"/>
                  </a:cubicBezTo>
                  <a:lnTo>
                    <a:pt x="1246" y="2889"/>
                  </a:lnTo>
                  <a:lnTo>
                    <a:pt x="1550" y="3405"/>
                  </a:lnTo>
                  <a:cubicBezTo>
                    <a:pt x="1733" y="3770"/>
                    <a:pt x="2006" y="4104"/>
                    <a:pt x="2249" y="4439"/>
                  </a:cubicBezTo>
                  <a:cubicBezTo>
                    <a:pt x="3222" y="5807"/>
                    <a:pt x="4377" y="7022"/>
                    <a:pt x="5593" y="8117"/>
                  </a:cubicBezTo>
                  <a:lnTo>
                    <a:pt x="6535" y="8907"/>
                  </a:lnTo>
                  <a:cubicBezTo>
                    <a:pt x="6687" y="9089"/>
                    <a:pt x="6870" y="9180"/>
                    <a:pt x="7022" y="9302"/>
                  </a:cubicBezTo>
                  <a:lnTo>
                    <a:pt x="7508" y="9667"/>
                  </a:lnTo>
                  <a:cubicBezTo>
                    <a:pt x="8177" y="10183"/>
                    <a:pt x="8876" y="10609"/>
                    <a:pt x="9575" y="11035"/>
                  </a:cubicBezTo>
                  <a:cubicBezTo>
                    <a:pt x="9909" y="11278"/>
                    <a:pt x="10243" y="11460"/>
                    <a:pt x="10639" y="11642"/>
                  </a:cubicBezTo>
                  <a:lnTo>
                    <a:pt x="11733" y="12220"/>
                  </a:lnTo>
                  <a:cubicBezTo>
                    <a:pt x="12128" y="12372"/>
                    <a:pt x="12493" y="12524"/>
                    <a:pt x="12888" y="12706"/>
                  </a:cubicBezTo>
                  <a:cubicBezTo>
                    <a:pt x="13253" y="12889"/>
                    <a:pt x="13648" y="13071"/>
                    <a:pt x="14013" y="13223"/>
                  </a:cubicBezTo>
                  <a:cubicBezTo>
                    <a:pt x="13283" y="12798"/>
                    <a:pt x="12584" y="12463"/>
                    <a:pt x="11854" y="12038"/>
                  </a:cubicBezTo>
                  <a:lnTo>
                    <a:pt x="10791" y="11399"/>
                  </a:lnTo>
                  <a:cubicBezTo>
                    <a:pt x="10395" y="11156"/>
                    <a:pt x="10061" y="10974"/>
                    <a:pt x="9727" y="10761"/>
                  </a:cubicBezTo>
                  <a:cubicBezTo>
                    <a:pt x="9028" y="10305"/>
                    <a:pt x="8359" y="9880"/>
                    <a:pt x="7721" y="9332"/>
                  </a:cubicBezTo>
                  <a:lnTo>
                    <a:pt x="7204" y="8968"/>
                  </a:lnTo>
                  <a:cubicBezTo>
                    <a:pt x="7022" y="8846"/>
                    <a:pt x="6870" y="8725"/>
                    <a:pt x="6718" y="8573"/>
                  </a:cubicBezTo>
                  <a:lnTo>
                    <a:pt x="5775" y="7782"/>
                  </a:lnTo>
                  <a:cubicBezTo>
                    <a:pt x="4559" y="6688"/>
                    <a:pt x="3404" y="5503"/>
                    <a:pt x="2432" y="4226"/>
                  </a:cubicBezTo>
                  <a:cubicBezTo>
                    <a:pt x="2158" y="3922"/>
                    <a:pt x="1945" y="3557"/>
                    <a:pt x="1702" y="3223"/>
                  </a:cubicBezTo>
                  <a:lnTo>
                    <a:pt x="1368" y="2737"/>
                  </a:lnTo>
                  <a:lnTo>
                    <a:pt x="1064" y="2189"/>
                  </a:lnTo>
                  <a:cubicBezTo>
                    <a:pt x="638" y="1521"/>
                    <a:pt x="274" y="761"/>
                    <a:pt x="0" y="1"/>
                  </a:cubicBezTo>
                  <a:close/>
                </a:path>
              </a:pathLst>
            </a:custGeom>
            <a:solidFill>
              <a:srgbClr val="4a2f5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 flipH="1">
              <a:off x="1275480" y="2523240"/>
              <a:ext cx="297360" cy="273240"/>
            </a:xfrm>
            <a:custGeom>
              <a:avLst/>
              <a:gdLst/>
              <a:ahLst/>
              <a:rect l="l" t="t" r="r" b="b"/>
              <a:pathLst>
                <a:path w="6871" h="6324">
                  <a:moveTo>
                    <a:pt x="92" y="0"/>
                  </a:moveTo>
                  <a:cubicBezTo>
                    <a:pt x="1" y="912"/>
                    <a:pt x="62" y="1824"/>
                    <a:pt x="366" y="2706"/>
                  </a:cubicBezTo>
                  <a:cubicBezTo>
                    <a:pt x="487" y="3162"/>
                    <a:pt x="639" y="3587"/>
                    <a:pt x="852" y="3982"/>
                  </a:cubicBezTo>
                  <a:cubicBezTo>
                    <a:pt x="1095" y="4408"/>
                    <a:pt x="1369" y="4742"/>
                    <a:pt x="1703" y="5107"/>
                  </a:cubicBezTo>
                  <a:cubicBezTo>
                    <a:pt x="2372" y="5745"/>
                    <a:pt x="3253" y="6171"/>
                    <a:pt x="4165" y="6262"/>
                  </a:cubicBezTo>
                  <a:cubicBezTo>
                    <a:pt x="4478" y="6304"/>
                    <a:pt x="4791" y="6324"/>
                    <a:pt x="5103" y="6324"/>
                  </a:cubicBezTo>
                  <a:cubicBezTo>
                    <a:pt x="5699" y="6324"/>
                    <a:pt x="6291" y="6250"/>
                    <a:pt x="6870" y="6110"/>
                  </a:cubicBezTo>
                  <a:lnTo>
                    <a:pt x="6870" y="6110"/>
                  </a:lnTo>
                  <a:cubicBezTo>
                    <a:pt x="6553" y="6131"/>
                    <a:pt x="6239" y="6145"/>
                    <a:pt x="5927" y="6145"/>
                  </a:cubicBezTo>
                  <a:cubicBezTo>
                    <a:pt x="5344" y="6145"/>
                    <a:pt x="4770" y="6097"/>
                    <a:pt x="4196" y="5958"/>
                  </a:cubicBezTo>
                  <a:cubicBezTo>
                    <a:pt x="3983" y="5958"/>
                    <a:pt x="3800" y="5867"/>
                    <a:pt x="3557" y="5806"/>
                  </a:cubicBezTo>
                  <a:cubicBezTo>
                    <a:pt x="3344" y="5745"/>
                    <a:pt x="3132" y="5654"/>
                    <a:pt x="2949" y="5563"/>
                  </a:cubicBezTo>
                  <a:cubicBezTo>
                    <a:pt x="2585" y="5350"/>
                    <a:pt x="2189" y="5137"/>
                    <a:pt x="1885" y="4833"/>
                  </a:cubicBezTo>
                  <a:cubicBezTo>
                    <a:pt x="1278" y="4225"/>
                    <a:pt x="822" y="3466"/>
                    <a:pt x="548" y="2614"/>
                  </a:cubicBezTo>
                  <a:cubicBezTo>
                    <a:pt x="305" y="1794"/>
                    <a:pt x="153" y="912"/>
                    <a:pt x="92" y="0"/>
                  </a:cubicBezTo>
                  <a:close/>
                </a:path>
              </a:pathLst>
            </a:custGeom>
            <a:solidFill>
              <a:srgbClr val="4a2f5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 flipH="1">
              <a:off x="1233000" y="2329200"/>
              <a:ext cx="291960" cy="400320"/>
            </a:xfrm>
            <a:custGeom>
              <a:avLst/>
              <a:gdLst/>
              <a:ahLst/>
              <a:rect l="l" t="t" r="r" b="b"/>
              <a:pathLst>
                <a:path w="6749" h="9194">
                  <a:moveTo>
                    <a:pt x="31" y="0"/>
                  </a:moveTo>
                  <a:lnTo>
                    <a:pt x="31" y="0"/>
                  </a:lnTo>
                  <a:cubicBezTo>
                    <a:pt x="1" y="1064"/>
                    <a:pt x="62" y="2128"/>
                    <a:pt x="305" y="3192"/>
                  </a:cubicBezTo>
                  <a:cubicBezTo>
                    <a:pt x="517" y="4225"/>
                    <a:pt x="852" y="5259"/>
                    <a:pt x="1399" y="6201"/>
                  </a:cubicBezTo>
                  <a:cubicBezTo>
                    <a:pt x="1673" y="6657"/>
                    <a:pt x="1976" y="7113"/>
                    <a:pt x="2341" y="7508"/>
                  </a:cubicBezTo>
                  <a:cubicBezTo>
                    <a:pt x="2736" y="7873"/>
                    <a:pt x="3192" y="8207"/>
                    <a:pt x="3618" y="8481"/>
                  </a:cubicBezTo>
                  <a:cubicBezTo>
                    <a:pt x="4074" y="8754"/>
                    <a:pt x="4621" y="8937"/>
                    <a:pt x="5138" y="9058"/>
                  </a:cubicBezTo>
                  <a:lnTo>
                    <a:pt x="5533" y="9119"/>
                  </a:lnTo>
                  <a:lnTo>
                    <a:pt x="5958" y="9180"/>
                  </a:lnTo>
                  <a:cubicBezTo>
                    <a:pt x="6050" y="9190"/>
                    <a:pt x="6137" y="9193"/>
                    <a:pt x="6224" y="9193"/>
                  </a:cubicBezTo>
                  <a:cubicBezTo>
                    <a:pt x="6397" y="9193"/>
                    <a:pt x="6566" y="9180"/>
                    <a:pt x="6749" y="9180"/>
                  </a:cubicBezTo>
                  <a:cubicBezTo>
                    <a:pt x="5685" y="9089"/>
                    <a:pt x="4651" y="8815"/>
                    <a:pt x="3800" y="8268"/>
                  </a:cubicBezTo>
                  <a:cubicBezTo>
                    <a:pt x="3375" y="7994"/>
                    <a:pt x="2949" y="7660"/>
                    <a:pt x="2615" y="7265"/>
                  </a:cubicBezTo>
                  <a:cubicBezTo>
                    <a:pt x="2280" y="6900"/>
                    <a:pt x="1976" y="6475"/>
                    <a:pt x="1703" y="6019"/>
                  </a:cubicBezTo>
                  <a:cubicBezTo>
                    <a:pt x="1156" y="5137"/>
                    <a:pt x="821" y="4134"/>
                    <a:pt x="548" y="3131"/>
                  </a:cubicBezTo>
                  <a:cubicBezTo>
                    <a:pt x="396" y="2584"/>
                    <a:pt x="305" y="2098"/>
                    <a:pt x="214" y="1581"/>
                  </a:cubicBezTo>
                  <a:cubicBezTo>
                    <a:pt x="153" y="1064"/>
                    <a:pt x="62" y="548"/>
                    <a:pt x="31" y="0"/>
                  </a:cubicBezTo>
                  <a:close/>
                </a:path>
              </a:pathLst>
            </a:custGeom>
            <a:solidFill>
              <a:srgbClr val="4a2f5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 flipH="1">
              <a:off x="1575000" y="2321280"/>
              <a:ext cx="87480" cy="145440"/>
            </a:xfrm>
            <a:custGeom>
              <a:avLst/>
              <a:gdLst/>
              <a:ahLst/>
              <a:rect l="l" t="t" r="r" b="b"/>
              <a:pathLst>
                <a:path w="2129" h="3435">
                  <a:moveTo>
                    <a:pt x="1064" y="0"/>
                  </a:moveTo>
                  <a:cubicBezTo>
                    <a:pt x="517" y="0"/>
                    <a:pt x="0" y="760"/>
                    <a:pt x="0" y="1702"/>
                  </a:cubicBezTo>
                  <a:cubicBezTo>
                    <a:pt x="0" y="2675"/>
                    <a:pt x="456" y="3435"/>
                    <a:pt x="1064" y="3435"/>
                  </a:cubicBezTo>
                  <a:cubicBezTo>
                    <a:pt x="1642" y="3435"/>
                    <a:pt x="2128" y="2675"/>
                    <a:pt x="2128" y="1702"/>
                  </a:cubicBezTo>
                  <a:cubicBezTo>
                    <a:pt x="2128" y="760"/>
                    <a:pt x="1672" y="0"/>
                    <a:pt x="1064" y="0"/>
                  </a:cubicBezTo>
                  <a:close/>
                </a:path>
              </a:pathLst>
            </a:custGeom>
            <a:solidFill>
              <a:srgbClr val="c16f4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 flipH="1">
              <a:off x="-6480" y="2754720"/>
              <a:ext cx="3882960" cy="2028960"/>
            </a:xfrm>
            <a:custGeom>
              <a:avLst/>
              <a:gdLst/>
              <a:ahLst/>
              <a:rect l="l" t="t" r="r" b="b"/>
              <a:pathLst>
                <a:path w="87815" h="45959">
                  <a:moveTo>
                    <a:pt x="87085" y="38937"/>
                  </a:moveTo>
                  <a:cubicBezTo>
                    <a:pt x="84106" y="31065"/>
                    <a:pt x="74562" y="15593"/>
                    <a:pt x="70124" y="8572"/>
                  </a:cubicBezTo>
                  <a:cubicBezTo>
                    <a:pt x="68665" y="6262"/>
                    <a:pt x="66355" y="4621"/>
                    <a:pt x="63649" y="4013"/>
                  </a:cubicBezTo>
                  <a:lnTo>
                    <a:pt x="58786" y="2918"/>
                  </a:lnTo>
                  <a:lnTo>
                    <a:pt x="56537" y="2371"/>
                  </a:lnTo>
                  <a:cubicBezTo>
                    <a:pt x="55017" y="11885"/>
                    <a:pt x="49941" y="14955"/>
                    <a:pt x="46020" y="15897"/>
                  </a:cubicBezTo>
                  <a:cubicBezTo>
                    <a:pt x="41248" y="17052"/>
                    <a:pt x="36293" y="14621"/>
                    <a:pt x="34470" y="10001"/>
                  </a:cubicBezTo>
                  <a:cubicBezTo>
                    <a:pt x="32646" y="5380"/>
                    <a:pt x="33558" y="0"/>
                    <a:pt x="33558" y="0"/>
                  </a:cubicBezTo>
                  <a:lnTo>
                    <a:pt x="30913" y="730"/>
                  </a:lnTo>
                  <a:lnTo>
                    <a:pt x="26415" y="2007"/>
                  </a:lnTo>
                  <a:cubicBezTo>
                    <a:pt x="24013" y="2645"/>
                    <a:pt x="21947" y="4043"/>
                    <a:pt x="20427" y="6019"/>
                  </a:cubicBezTo>
                  <a:cubicBezTo>
                    <a:pt x="16232" y="11460"/>
                    <a:pt x="7387" y="23131"/>
                    <a:pt x="1581" y="32159"/>
                  </a:cubicBezTo>
                  <a:cubicBezTo>
                    <a:pt x="1" y="34591"/>
                    <a:pt x="1065" y="37904"/>
                    <a:pt x="3800" y="38937"/>
                  </a:cubicBezTo>
                  <a:cubicBezTo>
                    <a:pt x="7235" y="40214"/>
                    <a:pt x="12676" y="41703"/>
                    <a:pt x="20670" y="42493"/>
                  </a:cubicBezTo>
                  <a:cubicBezTo>
                    <a:pt x="20670" y="42493"/>
                    <a:pt x="20305" y="40822"/>
                    <a:pt x="21065" y="38816"/>
                  </a:cubicBezTo>
                  <a:cubicBezTo>
                    <a:pt x="21399" y="37813"/>
                    <a:pt x="22007" y="36809"/>
                    <a:pt x="23010" y="35776"/>
                  </a:cubicBezTo>
                  <a:cubicBezTo>
                    <a:pt x="23010" y="35776"/>
                    <a:pt x="22342" y="35654"/>
                    <a:pt x="21278" y="35472"/>
                  </a:cubicBezTo>
                  <a:cubicBezTo>
                    <a:pt x="18968" y="35047"/>
                    <a:pt x="14712" y="34104"/>
                    <a:pt x="11642" y="32797"/>
                  </a:cubicBezTo>
                  <a:cubicBezTo>
                    <a:pt x="11004" y="32554"/>
                    <a:pt x="10943" y="31612"/>
                    <a:pt x="11551" y="31338"/>
                  </a:cubicBezTo>
                  <a:cubicBezTo>
                    <a:pt x="14104" y="29910"/>
                    <a:pt x="19363" y="26201"/>
                    <a:pt x="23649" y="17995"/>
                  </a:cubicBezTo>
                  <a:cubicBezTo>
                    <a:pt x="24135" y="17052"/>
                    <a:pt x="25594" y="17356"/>
                    <a:pt x="25655" y="18359"/>
                  </a:cubicBezTo>
                  <a:lnTo>
                    <a:pt x="25655" y="18511"/>
                  </a:lnTo>
                  <a:cubicBezTo>
                    <a:pt x="25533" y="24438"/>
                    <a:pt x="25807" y="33831"/>
                    <a:pt x="28178" y="40974"/>
                  </a:cubicBezTo>
                  <a:lnTo>
                    <a:pt x="60823" y="42828"/>
                  </a:lnTo>
                  <a:cubicBezTo>
                    <a:pt x="60823" y="44469"/>
                    <a:pt x="60519" y="45959"/>
                    <a:pt x="60519" y="45959"/>
                  </a:cubicBezTo>
                  <a:lnTo>
                    <a:pt x="61066" y="45867"/>
                  </a:lnTo>
                  <a:lnTo>
                    <a:pt x="84623" y="42949"/>
                  </a:lnTo>
                  <a:cubicBezTo>
                    <a:pt x="86598" y="42737"/>
                    <a:pt x="87814" y="40761"/>
                    <a:pt x="87085" y="38937"/>
                  </a:cubicBezTo>
                  <a:close/>
                  <a:moveTo>
                    <a:pt x="75504" y="36110"/>
                  </a:moveTo>
                  <a:lnTo>
                    <a:pt x="63589" y="39606"/>
                  </a:lnTo>
                  <a:lnTo>
                    <a:pt x="63437" y="39636"/>
                  </a:lnTo>
                  <a:lnTo>
                    <a:pt x="64622" y="34165"/>
                  </a:lnTo>
                  <a:lnTo>
                    <a:pt x="66476" y="25350"/>
                  </a:lnTo>
                  <a:cubicBezTo>
                    <a:pt x="66567" y="24803"/>
                    <a:pt x="67388" y="24651"/>
                    <a:pt x="67692" y="25168"/>
                  </a:cubicBezTo>
                  <a:cubicBezTo>
                    <a:pt x="69060" y="27752"/>
                    <a:pt x="70549" y="29606"/>
                    <a:pt x="71978" y="31065"/>
                  </a:cubicBezTo>
                  <a:cubicBezTo>
                    <a:pt x="73406" y="32493"/>
                    <a:pt x="74805" y="33527"/>
                    <a:pt x="75899" y="34439"/>
                  </a:cubicBezTo>
                  <a:cubicBezTo>
                    <a:pt x="76446" y="34895"/>
                    <a:pt x="76264" y="35898"/>
                    <a:pt x="75504" y="361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 flipH="1">
              <a:off x="1254240" y="2757600"/>
              <a:ext cx="1401480" cy="837000"/>
            </a:xfrm>
            <a:custGeom>
              <a:avLst/>
              <a:gdLst/>
              <a:ahLst/>
              <a:rect l="l" t="t" r="r" b="b"/>
              <a:pathLst>
                <a:path w="31795" h="19050">
                  <a:moveTo>
                    <a:pt x="6110" y="0"/>
                  </a:moveTo>
                  <a:lnTo>
                    <a:pt x="3405" y="730"/>
                  </a:lnTo>
                  <a:cubicBezTo>
                    <a:pt x="3405" y="730"/>
                    <a:pt x="0" y="16383"/>
                    <a:pt x="13010" y="18906"/>
                  </a:cubicBezTo>
                  <a:cubicBezTo>
                    <a:pt x="13010" y="18906"/>
                    <a:pt x="13873" y="19049"/>
                    <a:pt x="15231" y="19049"/>
                  </a:cubicBezTo>
                  <a:cubicBezTo>
                    <a:pt x="19818" y="19049"/>
                    <a:pt x="30059" y="17420"/>
                    <a:pt x="31794" y="3161"/>
                  </a:cubicBezTo>
                  <a:lnTo>
                    <a:pt x="31338" y="2857"/>
                  </a:lnTo>
                  <a:lnTo>
                    <a:pt x="29089" y="2341"/>
                  </a:lnTo>
                  <a:cubicBezTo>
                    <a:pt x="27539" y="11855"/>
                    <a:pt x="22432" y="14924"/>
                    <a:pt x="18572" y="15867"/>
                  </a:cubicBezTo>
                  <a:cubicBezTo>
                    <a:pt x="17778" y="16058"/>
                    <a:pt x="16980" y="16150"/>
                    <a:pt x="16194" y="16150"/>
                  </a:cubicBezTo>
                  <a:cubicBezTo>
                    <a:pt x="12225" y="16150"/>
                    <a:pt x="8544" y="13806"/>
                    <a:pt x="7022" y="10000"/>
                  </a:cubicBezTo>
                  <a:cubicBezTo>
                    <a:pt x="5198" y="5350"/>
                    <a:pt x="6110" y="0"/>
                    <a:pt x="6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 flipH="1">
              <a:off x="937440" y="3173400"/>
              <a:ext cx="105120" cy="695880"/>
            </a:xfrm>
            <a:custGeom>
              <a:avLst/>
              <a:gdLst/>
              <a:ahLst/>
              <a:rect l="l" t="t" r="r" b="b"/>
              <a:pathLst>
                <a:path w="2524" h="15867">
                  <a:moveTo>
                    <a:pt x="1490" y="0"/>
                  </a:moveTo>
                  <a:lnTo>
                    <a:pt x="1490" y="0"/>
                  </a:lnTo>
                  <a:cubicBezTo>
                    <a:pt x="943" y="1247"/>
                    <a:pt x="578" y="2584"/>
                    <a:pt x="305" y="3952"/>
                  </a:cubicBezTo>
                  <a:cubicBezTo>
                    <a:pt x="214" y="4621"/>
                    <a:pt x="122" y="5320"/>
                    <a:pt x="62" y="5988"/>
                  </a:cubicBezTo>
                  <a:cubicBezTo>
                    <a:pt x="1" y="6687"/>
                    <a:pt x="1" y="7387"/>
                    <a:pt x="1" y="8086"/>
                  </a:cubicBezTo>
                  <a:cubicBezTo>
                    <a:pt x="62" y="9453"/>
                    <a:pt x="244" y="10852"/>
                    <a:pt x="670" y="12189"/>
                  </a:cubicBezTo>
                  <a:cubicBezTo>
                    <a:pt x="1065" y="13527"/>
                    <a:pt x="1673" y="14773"/>
                    <a:pt x="2524" y="15867"/>
                  </a:cubicBezTo>
                  <a:cubicBezTo>
                    <a:pt x="1885" y="14651"/>
                    <a:pt x="1369" y="13405"/>
                    <a:pt x="1065" y="12068"/>
                  </a:cubicBezTo>
                  <a:cubicBezTo>
                    <a:pt x="1034" y="11916"/>
                    <a:pt x="1004" y="11733"/>
                    <a:pt x="973" y="11581"/>
                  </a:cubicBezTo>
                  <a:cubicBezTo>
                    <a:pt x="943" y="11429"/>
                    <a:pt x="882" y="11247"/>
                    <a:pt x="852" y="11095"/>
                  </a:cubicBezTo>
                  <a:cubicBezTo>
                    <a:pt x="822" y="10791"/>
                    <a:pt x="730" y="10426"/>
                    <a:pt x="700" y="10092"/>
                  </a:cubicBezTo>
                  <a:cubicBezTo>
                    <a:pt x="639" y="9423"/>
                    <a:pt x="548" y="8754"/>
                    <a:pt x="548" y="8086"/>
                  </a:cubicBezTo>
                  <a:cubicBezTo>
                    <a:pt x="457" y="6718"/>
                    <a:pt x="578" y="5350"/>
                    <a:pt x="730" y="4013"/>
                  </a:cubicBezTo>
                  <a:cubicBezTo>
                    <a:pt x="943" y="2645"/>
                    <a:pt x="1156" y="1307"/>
                    <a:pt x="14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 flipH="1">
              <a:off x="3254400" y="4133520"/>
              <a:ext cx="363600" cy="107640"/>
            </a:xfrm>
            <a:custGeom>
              <a:avLst/>
              <a:gdLst/>
              <a:ahLst/>
              <a:rect l="l" t="t" r="r" b="b"/>
              <a:pathLst>
                <a:path w="8360" h="2585">
                  <a:moveTo>
                    <a:pt x="1095" y="1"/>
                  </a:moveTo>
                  <a:cubicBezTo>
                    <a:pt x="700" y="1"/>
                    <a:pt x="335" y="31"/>
                    <a:pt x="1" y="152"/>
                  </a:cubicBezTo>
                  <a:cubicBezTo>
                    <a:pt x="335" y="213"/>
                    <a:pt x="730" y="274"/>
                    <a:pt x="1095" y="365"/>
                  </a:cubicBezTo>
                  <a:cubicBezTo>
                    <a:pt x="1460" y="426"/>
                    <a:pt x="1825" y="548"/>
                    <a:pt x="2159" y="608"/>
                  </a:cubicBezTo>
                  <a:cubicBezTo>
                    <a:pt x="2828" y="821"/>
                    <a:pt x="3527" y="1004"/>
                    <a:pt x="4195" y="1216"/>
                  </a:cubicBezTo>
                  <a:cubicBezTo>
                    <a:pt x="4895" y="1429"/>
                    <a:pt x="5563" y="1672"/>
                    <a:pt x="6262" y="1915"/>
                  </a:cubicBezTo>
                  <a:lnTo>
                    <a:pt x="7296" y="2250"/>
                  </a:lnTo>
                  <a:cubicBezTo>
                    <a:pt x="7630" y="2371"/>
                    <a:pt x="7965" y="2523"/>
                    <a:pt x="8360" y="2584"/>
                  </a:cubicBezTo>
                  <a:cubicBezTo>
                    <a:pt x="8056" y="2371"/>
                    <a:pt x="7752" y="2189"/>
                    <a:pt x="7448" y="1946"/>
                  </a:cubicBezTo>
                  <a:cubicBezTo>
                    <a:pt x="7144" y="1763"/>
                    <a:pt x="6840" y="1581"/>
                    <a:pt x="6475" y="1368"/>
                  </a:cubicBezTo>
                  <a:cubicBezTo>
                    <a:pt x="6323" y="1308"/>
                    <a:pt x="6141" y="1216"/>
                    <a:pt x="5989" y="1156"/>
                  </a:cubicBezTo>
                  <a:cubicBezTo>
                    <a:pt x="5837" y="1064"/>
                    <a:pt x="5685" y="1004"/>
                    <a:pt x="5502" y="912"/>
                  </a:cubicBezTo>
                  <a:lnTo>
                    <a:pt x="4955" y="730"/>
                  </a:lnTo>
                  <a:lnTo>
                    <a:pt x="4439" y="548"/>
                  </a:lnTo>
                  <a:cubicBezTo>
                    <a:pt x="3709" y="304"/>
                    <a:pt x="2980" y="122"/>
                    <a:pt x="2220" y="61"/>
                  </a:cubicBezTo>
                  <a:cubicBezTo>
                    <a:pt x="2037" y="61"/>
                    <a:pt x="1855" y="1"/>
                    <a:pt x="16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" name="CustomShape 27"/>
            <p:cNvSpPr/>
            <p:nvPr/>
          </p:nvSpPr>
          <p:spPr>
            <a:xfrm flipH="1">
              <a:off x="284400" y="4278960"/>
              <a:ext cx="630000" cy="181800"/>
            </a:xfrm>
            <a:custGeom>
              <a:avLst/>
              <a:gdLst/>
              <a:ahLst/>
              <a:rect l="l" t="t" r="r" b="b"/>
              <a:pathLst>
                <a:path w="14378" h="4256">
                  <a:moveTo>
                    <a:pt x="14378" y="0"/>
                  </a:moveTo>
                  <a:lnTo>
                    <a:pt x="14378" y="0"/>
                  </a:lnTo>
                  <a:cubicBezTo>
                    <a:pt x="13162" y="183"/>
                    <a:pt x="11946" y="456"/>
                    <a:pt x="10700" y="791"/>
                  </a:cubicBezTo>
                  <a:cubicBezTo>
                    <a:pt x="9484" y="1094"/>
                    <a:pt x="8268" y="1429"/>
                    <a:pt x="7083" y="1794"/>
                  </a:cubicBezTo>
                  <a:cubicBezTo>
                    <a:pt x="5867" y="2128"/>
                    <a:pt x="4681" y="2493"/>
                    <a:pt x="3496" y="2918"/>
                  </a:cubicBezTo>
                  <a:cubicBezTo>
                    <a:pt x="2341" y="3344"/>
                    <a:pt x="1155" y="3769"/>
                    <a:pt x="0" y="4256"/>
                  </a:cubicBezTo>
                  <a:cubicBezTo>
                    <a:pt x="1277" y="4012"/>
                    <a:pt x="2493" y="3769"/>
                    <a:pt x="3709" y="3465"/>
                  </a:cubicBezTo>
                  <a:cubicBezTo>
                    <a:pt x="4925" y="3161"/>
                    <a:pt x="6140" y="2797"/>
                    <a:pt x="7295" y="2462"/>
                  </a:cubicBezTo>
                  <a:cubicBezTo>
                    <a:pt x="8511" y="2128"/>
                    <a:pt x="9697" y="1733"/>
                    <a:pt x="10882" y="1307"/>
                  </a:cubicBezTo>
                  <a:cubicBezTo>
                    <a:pt x="12068" y="912"/>
                    <a:pt x="13253" y="487"/>
                    <a:pt x="14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8"/>
            <p:cNvSpPr/>
            <p:nvPr/>
          </p:nvSpPr>
          <p:spPr>
            <a:xfrm flipH="1">
              <a:off x="2647440" y="3016080"/>
              <a:ext cx="94320" cy="550440"/>
            </a:xfrm>
            <a:custGeom>
              <a:avLst/>
              <a:gdLst/>
              <a:ahLst/>
              <a:rect l="l" t="t" r="r" b="b"/>
              <a:pathLst>
                <a:path w="2281" h="12584">
                  <a:moveTo>
                    <a:pt x="2280" y="0"/>
                  </a:moveTo>
                  <a:lnTo>
                    <a:pt x="2280" y="0"/>
                  </a:lnTo>
                  <a:cubicBezTo>
                    <a:pt x="1855" y="1003"/>
                    <a:pt x="1520" y="2037"/>
                    <a:pt x="1247" y="3009"/>
                  </a:cubicBezTo>
                  <a:cubicBezTo>
                    <a:pt x="1095" y="3496"/>
                    <a:pt x="943" y="4043"/>
                    <a:pt x="821" y="4560"/>
                  </a:cubicBezTo>
                  <a:cubicBezTo>
                    <a:pt x="669" y="5107"/>
                    <a:pt x="608" y="5623"/>
                    <a:pt x="487" y="6170"/>
                  </a:cubicBezTo>
                  <a:cubicBezTo>
                    <a:pt x="365" y="6687"/>
                    <a:pt x="304" y="7234"/>
                    <a:pt x="213" y="7751"/>
                  </a:cubicBezTo>
                  <a:cubicBezTo>
                    <a:pt x="183" y="8298"/>
                    <a:pt x="122" y="8815"/>
                    <a:pt x="61" y="9362"/>
                  </a:cubicBezTo>
                  <a:cubicBezTo>
                    <a:pt x="0" y="10426"/>
                    <a:pt x="0" y="11520"/>
                    <a:pt x="122" y="12584"/>
                  </a:cubicBezTo>
                  <a:cubicBezTo>
                    <a:pt x="274" y="11520"/>
                    <a:pt x="396" y="10456"/>
                    <a:pt x="548" y="9392"/>
                  </a:cubicBezTo>
                  <a:cubicBezTo>
                    <a:pt x="639" y="8906"/>
                    <a:pt x="669" y="8359"/>
                    <a:pt x="791" y="7842"/>
                  </a:cubicBezTo>
                  <a:cubicBezTo>
                    <a:pt x="882" y="7356"/>
                    <a:pt x="943" y="6809"/>
                    <a:pt x="1064" y="6292"/>
                  </a:cubicBezTo>
                  <a:cubicBezTo>
                    <a:pt x="1186" y="5775"/>
                    <a:pt x="1247" y="5259"/>
                    <a:pt x="1368" y="4712"/>
                  </a:cubicBezTo>
                  <a:cubicBezTo>
                    <a:pt x="1429" y="4225"/>
                    <a:pt x="1551" y="3708"/>
                    <a:pt x="1672" y="3161"/>
                  </a:cubicBezTo>
                  <a:cubicBezTo>
                    <a:pt x="1855" y="2097"/>
                    <a:pt x="2098" y="1064"/>
                    <a:pt x="22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9"/>
            <p:cNvSpPr/>
            <p:nvPr/>
          </p:nvSpPr>
          <p:spPr>
            <a:xfrm flipH="1">
              <a:off x="2297160" y="4323960"/>
              <a:ext cx="318960" cy="198360"/>
            </a:xfrm>
            <a:custGeom>
              <a:avLst/>
              <a:gdLst/>
              <a:ahLst/>
              <a:rect l="l" t="t" r="r" b="b"/>
              <a:pathLst>
                <a:path w="7356" h="4635">
                  <a:moveTo>
                    <a:pt x="1201" y="1"/>
                  </a:moveTo>
                  <a:cubicBezTo>
                    <a:pt x="494" y="1"/>
                    <a:pt x="0" y="75"/>
                    <a:pt x="0" y="75"/>
                  </a:cubicBezTo>
                  <a:cubicBezTo>
                    <a:pt x="1581" y="1717"/>
                    <a:pt x="5502" y="4635"/>
                    <a:pt x="5502" y="4635"/>
                  </a:cubicBezTo>
                  <a:cubicBezTo>
                    <a:pt x="7356" y="4513"/>
                    <a:pt x="5532" y="1717"/>
                    <a:pt x="5532" y="1717"/>
                  </a:cubicBezTo>
                  <a:cubicBezTo>
                    <a:pt x="4546" y="257"/>
                    <a:pt x="2509" y="1"/>
                    <a:pt x="1201" y="1"/>
                  </a:cubicBezTo>
                  <a:close/>
                </a:path>
              </a:pathLst>
            </a:custGeom>
            <a:solidFill>
              <a:srgbClr val="853d1b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30"/>
            <p:cNvSpPr/>
            <p:nvPr/>
          </p:nvSpPr>
          <p:spPr>
            <a:xfrm flipH="1">
              <a:off x="2283120" y="4067640"/>
              <a:ext cx="592200" cy="589680"/>
            </a:xfrm>
            <a:custGeom>
              <a:avLst/>
              <a:gdLst/>
              <a:ahLst/>
              <a:rect l="l" t="t" r="r" b="b"/>
              <a:pathLst>
                <a:path w="13527" h="13466">
                  <a:moveTo>
                    <a:pt x="791" y="0"/>
                  </a:moveTo>
                  <a:lnTo>
                    <a:pt x="1" y="699"/>
                  </a:lnTo>
                  <a:lnTo>
                    <a:pt x="10974" y="11915"/>
                  </a:lnTo>
                  <a:lnTo>
                    <a:pt x="13345" y="13465"/>
                  </a:lnTo>
                  <a:lnTo>
                    <a:pt x="13527" y="13283"/>
                  </a:lnTo>
                  <a:lnTo>
                    <a:pt x="11855" y="1106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" name="CustomShape 31"/>
            <p:cNvSpPr/>
            <p:nvPr/>
          </p:nvSpPr>
          <p:spPr>
            <a:xfrm flipH="1">
              <a:off x="2378160" y="4314600"/>
              <a:ext cx="640800" cy="410040"/>
            </a:xfrm>
            <a:custGeom>
              <a:avLst/>
              <a:gdLst/>
              <a:ahLst/>
              <a:rect l="l" t="t" r="r" b="b"/>
              <a:pathLst>
                <a:path w="14622" h="9410">
                  <a:moveTo>
                    <a:pt x="7863" y="0"/>
                  </a:moveTo>
                  <a:cubicBezTo>
                    <a:pt x="7748" y="0"/>
                    <a:pt x="7630" y="7"/>
                    <a:pt x="7509" y="17"/>
                  </a:cubicBezTo>
                  <a:lnTo>
                    <a:pt x="3709" y="594"/>
                  </a:lnTo>
                  <a:cubicBezTo>
                    <a:pt x="1" y="3634"/>
                    <a:pt x="1399" y="7312"/>
                    <a:pt x="1430" y="7312"/>
                  </a:cubicBezTo>
                  <a:cubicBezTo>
                    <a:pt x="3375" y="8680"/>
                    <a:pt x="5746" y="9409"/>
                    <a:pt x="8117" y="9409"/>
                  </a:cubicBezTo>
                  <a:lnTo>
                    <a:pt x="9241" y="9409"/>
                  </a:lnTo>
                  <a:cubicBezTo>
                    <a:pt x="9606" y="9409"/>
                    <a:pt x="10001" y="9288"/>
                    <a:pt x="10305" y="9075"/>
                  </a:cubicBezTo>
                  <a:lnTo>
                    <a:pt x="10487" y="8984"/>
                  </a:lnTo>
                  <a:cubicBezTo>
                    <a:pt x="11095" y="8680"/>
                    <a:pt x="11612" y="8285"/>
                    <a:pt x="12068" y="7737"/>
                  </a:cubicBezTo>
                  <a:lnTo>
                    <a:pt x="12281" y="7616"/>
                  </a:lnTo>
                  <a:cubicBezTo>
                    <a:pt x="12950" y="7251"/>
                    <a:pt x="13588" y="6765"/>
                    <a:pt x="14135" y="6187"/>
                  </a:cubicBezTo>
                  <a:cubicBezTo>
                    <a:pt x="14591" y="5701"/>
                    <a:pt x="14621" y="4819"/>
                    <a:pt x="14257" y="4242"/>
                  </a:cubicBezTo>
                  <a:lnTo>
                    <a:pt x="12585" y="1810"/>
                  </a:lnTo>
                  <a:cubicBezTo>
                    <a:pt x="12433" y="1537"/>
                    <a:pt x="12159" y="1385"/>
                    <a:pt x="11886" y="1294"/>
                  </a:cubicBezTo>
                  <a:lnTo>
                    <a:pt x="8512" y="108"/>
                  </a:lnTo>
                  <a:cubicBezTo>
                    <a:pt x="8309" y="27"/>
                    <a:pt x="8093" y="0"/>
                    <a:pt x="7863" y="0"/>
                  </a:cubicBezTo>
                  <a:close/>
                </a:path>
              </a:pathLst>
            </a:custGeom>
            <a:solidFill>
              <a:srgbClr val="c16f4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CustomShape 32"/>
            <p:cNvSpPr/>
            <p:nvPr/>
          </p:nvSpPr>
          <p:spPr>
            <a:xfrm flipH="1">
              <a:off x="1174680" y="4418640"/>
              <a:ext cx="625680" cy="438120"/>
            </a:xfrm>
            <a:custGeom>
              <a:avLst/>
              <a:gdLst/>
              <a:ahLst/>
              <a:rect l="l" t="t" r="r" b="b"/>
              <a:pathLst>
                <a:path w="14278" h="10044">
                  <a:moveTo>
                    <a:pt x="7997" y="0"/>
                  </a:moveTo>
                  <a:cubicBezTo>
                    <a:pt x="7716" y="0"/>
                    <a:pt x="7538" y="40"/>
                    <a:pt x="7538" y="40"/>
                  </a:cubicBezTo>
                  <a:cubicBezTo>
                    <a:pt x="5532" y="101"/>
                    <a:pt x="2614" y="891"/>
                    <a:pt x="1246" y="1286"/>
                  </a:cubicBezTo>
                  <a:cubicBezTo>
                    <a:pt x="456" y="1468"/>
                    <a:pt x="0" y="2350"/>
                    <a:pt x="304" y="3110"/>
                  </a:cubicBezTo>
                  <a:cubicBezTo>
                    <a:pt x="395" y="3383"/>
                    <a:pt x="547" y="3535"/>
                    <a:pt x="547" y="3535"/>
                  </a:cubicBezTo>
                  <a:cubicBezTo>
                    <a:pt x="182" y="4903"/>
                    <a:pt x="1368" y="5268"/>
                    <a:pt x="1368" y="5268"/>
                  </a:cubicBezTo>
                  <a:cubicBezTo>
                    <a:pt x="547" y="6028"/>
                    <a:pt x="1368" y="7061"/>
                    <a:pt x="1368" y="7061"/>
                  </a:cubicBezTo>
                  <a:cubicBezTo>
                    <a:pt x="1368" y="7061"/>
                    <a:pt x="1611" y="8247"/>
                    <a:pt x="2675" y="8854"/>
                  </a:cubicBezTo>
                  <a:cubicBezTo>
                    <a:pt x="2675" y="8854"/>
                    <a:pt x="5258" y="9949"/>
                    <a:pt x="5380" y="10040"/>
                  </a:cubicBezTo>
                  <a:cubicBezTo>
                    <a:pt x="5386" y="10043"/>
                    <a:pt x="5401" y="10044"/>
                    <a:pt x="5426" y="10044"/>
                  </a:cubicBezTo>
                  <a:cubicBezTo>
                    <a:pt x="5950" y="10044"/>
                    <a:pt x="10547" y="9462"/>
                    <a:pt x="10547" y="9462"/>
                  </a:cubicBezTo>
                  <a:lnTo>
                    <a:pt x="13709" y="8399"/>
                  </a:lnTo>
                  <a:cubicBezTo>
                    <a:pt x="14278" y="5972"/>
                    <a:pt x="13991" y="2925"/>
                    <a:pt x="13982" y="2925"/>
                  </a:cubicBezTo>
                  <a:lnTo>
                    <a:pt x="13982" y="2925"/>
                  </a:lnTo>
                  <a:cubicBezTo>
                    <a:pt x="13982" y="2925"/>
                    <a:pt x="13982" y="2926"/>
                    <a:pt x="13982" y="2927"/>
                  </a:cubicBezTo>
                  <a:cubicBezTo>
                    <a:pt x="12736" y="2471"/>
                    <a:pt x="10395" y="1164"/>
                    <a:pt x="10395" y="1164"/>
                  </a:cubicBezTo>
                  <a:cubicBezTo>
                    <a:pt x="9579" y="165"/>
                    <a:pt x="8571" y="0"/>
                    <a:pt x="7997" y="0"/>
                  </a:cubicBezTo>
                  <a:close/>
                </a:path>
              </a:pathLst>
            </a:custGeom>
            <a:solidFill>
              <a:srgbClr val="c16f4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CustomShape 33"/>
            <p:cNvSpPr/>
            <p:nvPr/>
          </p:nvSpPr>
          <p:spPr>
            <a:xfrm flipH="1">
              <a:off x="2795400" y="4837680"/>
              <a:ext cx="797040" cy="298800"/>
            </a:xfrm>
            <a:custGeom>
              <a:avLst/>
              <a:gdLst/>
              <a:ahLst/>
              <a:rect l="l" t="t" r="r" b="b"/>
              <a:pathLst>
                <a:path w="18147" h="6901">
                  <a:moveTo>
                    <a:pt x="18147" y="0"/>
                  </a:moveTo>
                  <a:lnTo>
                    <a:pt x="0" y="5502"/>
                  </a:lnTo>
                  <a:lnTo>
                    <a:pt x="183" y="6900"/>
                  </a:lnTo>
                  <a:lnTo>
                    <a:pt x="18147" y="1490"/>
                  </a:lnTo>
                  <a:lnTo>
                    <a:pt x="181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CustomShape 34"/>
            <p:cNvSpPr/>
            <p:nvPr/>
          </p:nvSpPr>
          <p:spPr>
            <a:xfrm flipH="1">
              <a:off x="2794680" y="4663800"/>
              <a:ext cx="861480" cy="410400"/>
            </a:xfrm>
            <a:custGeom>
              <a:avLst/>
              <a:gdLst/>
              <a:ahLst/>
              <a:rect l="l" t="t" r="r" b="b"/>
              <a:pathLst>
                <a:path w="19606" h="9423">
                  <a:moveTo>
                    <a:pt x="19606" y="3921"/>
                  </a:moveTo>
                  <a:lnTo>
                    <a:pt x="0" y="0"/>
                  </a:lnTo>
                  <a:lnTo>
                    <a:pt x="1459" y="94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CustomShape 35"/>
            <p:cNvSpPr/>
            <p:nvPr/>
          </p:nvSpPr>
          <p:spPr>
            <a:xfrm flipH="1">
              <a:off x="3590280" y="3469680"/>
              <a:ext cx="1910520" cy="1666800"/>
            </a:xfrm>
            <a:custGeom>
              <a:avLst/>
              <a:gdLst/>
              <a:ahLst/>
              <a:rect l="l" t="t" r="r" b="b"/>
              <a:pathLst>
                <a:path w="43284" h="37783">
                  <a:moveTo>
                    <a:pt x="43284" y="37782"/>
                  </a:moveTo>
                  <a:lnTo>
                    <a:pt x="27964" y="34560"/>
                  </a:lnTo>
                  <a:lnTo>
                    <a:pt x="5411" y="29819"/>
                  </a:lnTo>
                  <a:lnTo>
                    <a:pt x="1824" y="11095"/>
                  </a:lnTo>
                  <a:lnTo>
                    <a:pt x="1003" y="6748"/>
                  </a:lnTo>
                  <a:lnTo>
                    <a:pt x="335" y="3344"/>
                  </a:lnTo>
                  <a:cubicBezTo>
                    <a:pt x="0" y="1551"/>
                    <a:pt x="1550" y="0"/>
                    <a:pt x="3344" y="335"/>
                  </a:cubicBezTo>
                  <a:lnTo>
                    <a:pt x="8359" y="1277"/>
                  </a:lnTo>
                  <a:lnTo>
                    <a:pt x="22888" y="3982"/>
                  </a:lnTo>
                  <a:lnTo>
                    <a:pt x="36718" y="6566"/>
                  </a:lnTo>
                  <a:cubicBezTo>
                    <a:pt x="37782" y="6748"/>
                    <a:pt x="38603" y="7630"/>
                    <a:pt x="38785" y="8694"/>
                  </a:cubicBezTo>
                  <a:lnTo>
                    <a:pt x="41004" y="229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CustomShape 36"/>
            <p:cNvSpPr/>
            <p:nvPr/>
          </p:nvSpPr>
          <p:spPr>
            <a:xfrm flipH="1">
              <a:off x="3588840" y="3473640"/>
              <a:ext cx="1878120" cy="1662840"/>
            </a:xfrm>
            <a:custGeom>
              <a:avLst/>
              <a:gdLst/>
              <a:ahLst/>
              <a:rect l="l" t="t" r="r" b="b"/>
              <a:pathLst>
                <a:path w="42555" h="37692">
                  <a:moveTo>
                    <a:pt x="1854" y="1004"/>
                  </a:moveTo>
                  <a:lnTo>
                    <a:pt x="35229" y="7235"/>
                  </a:lnTo>
                  <a:cubicBezTo>
                    <a:pt x="36293" y="7417"/>
                    <a:pt x="37113" y="8299"/>
                    <a:pt x="37326" y="9363"/>
                  </a:cubicBezTo>
                  <a:lnTo>
                    <a:pt x="41642" y="37509"/>
                  </a:lnTo>
                  <a:lnTo>
                    <a:pt x="42554" y="37691"/>
                  </a:lnTo>
                  <a:lnTo>
                    <a:pt x="38056" y="8542"/>
                  </a:lnTo>
                  <a:cubicBezTo>
                    <a:pt x="37904" y="7478"/>
                    <a:pt x="37083" y="6627"/>
                    <a:pt x="35989" y="6414"/>
                  </a:cubicBezTo>
                  <a:lnTo>
                    <a:pt x="2614" y="183"/>
                  </a:lnTo>
                  <a:cubicBezTo>
                    <a:pt x="1520" y="1"/>
                    <a:pt x="517" y="487"/>
                    <a:pt x="0" y="1338"/>
                  </a:cubicBezTo>
                  <a:cubicBezTo>
                    <a:pt x="517" y="1034"/>
                    <a:pt x="1186" y="882"/>
                    <a:pt x="1854" y="10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" name="PlaceHolder 37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7" name="PlaceHolder 38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38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hyperlink" Target="http://school2100.com/izdaniya/magazine/archive/2009-12" TargetMode="External"/><Relationship Id="rId3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hyperlink" Target="https://geo.tsu.ru/content/faculty/structure/chair/geography/u-metodika/uresurs/Romaschova/&#1058;&#1091;&#1085;&#1080;&#1082;%20&#1045;.&#1045;.%20&#1052;&#1086;&#1076;&#1080;&#1092;&#1080;&#1094;&#1080;&#1088;&#1086;&#1074;&#1072;&#1085;&#1085;&#1099;&#1077;%20&#1082;&#1088;&#1077;&#1072;&#1090;&#1080;&#1074;&#1085;&#1099;&#1077;%20&#1090;&#1077;&#1089;&#1090;&#1099;%20&#1042;&#1080;&#1083;&#1100;&#1103;&#1084;&#1089;&#1072;.pdf" TargetMode="External"/><Relationship Id="rId3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328000" y="3960000"/>
            <a:ext cx="3665520" cy="92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0" lang="en" sz="1500" spc="-1" strike="noStrike">
                <a:solidFill>
                  <a:srgbClr val="000000"/>
                </a:solidFill>
                <a:latin typeface="Roboto"/>
                <a:ea typeface="Roboto"/>
              </a:rPr>
              <a:t>Евдокишина Ольга Валерьевна, к.п.н., доцент, методист МАУ ИМЦ г. Тюмени 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3042360" y="1152000"/>
            <a:ext cx="5519160" cy="150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Функциональная грамотность: от современного вызова в образовании к эффективным практикам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 flipH="1">
            <a:off x="4755600" y="3226320"/>
            <a:ext cx="2520" cy="4680"/>
          </a:xfrm>
          <a:custGeom>
            <a:avLst/>
            <a:gdLst/>
            <a:ahLst/>
            <a:rect l="l" t="t" r="r" b="b"/>
            <a:pathLst>
              <a:path w="244" h="305">
                <a:moveTo>
                  <a:pt x="1" y="0"/>
                </a:moveTo>
                <a:lnTo>
                  <a:pt x="1" y="304"/>
                </a:lnTo>
                <a:lnTo>
                  <a:pt x="244" y="304"/>
                </a:lnTo>
                <a:lnTo>
                  <a:pt x="244" y="0"/>
                </a:lnTo>
                <a:close/>
              </a:path>
            </a:pathLst>
          </a:custGeom>
          <a:solidFill>
            <a:srgbClr val="81858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5" name="Picture 2" descr="http://imc72.ru/templates/images/logo_imc_small.png"/>
          <p:cNvPicPr/>
          <p:nvPr/>
        </p:nvPicPr>
        <p:blipFill>
          <a:blip r:embed="rId1"/>
          <a:stretch/>
        </p:blipFill>
        <p:spPr>
          <a:xfrm>
            <a:off x="107640" y="33840"/>
            <a:ext cx="1168560" cy="975960"/>
          </a:xfrm>
          <a:prstGeom prst="rect">
            <a:avLst/>
          </a:prstGeom>
          <a:ln>
            <a:noFill/>
          </a:ln>
        </p:spPr>
      </p:pic>
      <p:sp>
        <p:nvSpPr>
          <p:cNvPr id="116" name="CustomShape 4"/>
          <p:cNvSpPr/>
          <p:nvPr/>
        </p:nvSpPr>
        <p:spPr>
          <a:xfrm>
            <a:off x="1152000" y="72000"/>
            <a:ext cx="7692120" cy="71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Муниципальное автономное учреждение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«ИНФОРМАЦИОННО-МЕТОДИЧЕСКИЙ ЦЕНТР» города Тюмени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7704000" y="72000"/>
            <a:ext cx="1438920" cy="790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Глобальные компетенции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Глобальная компетентность в исследовании PISA определяется как многомерная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способность, которая включает в себя следующие глобальные компетенции: способность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изучать глобальные и межкультурные проблемы, понимать и ценить различные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мировоззрения и точки зрения, успешно и уважительно взаимодействовать с другими и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принимать меры для коллективного благополучия и устойчивого развития.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Формирование предпосылок глобальных компетенций на ступени дошкольного образования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242" name="Group 2"/>
          <p:cNvGrpSpPr/>
          <p:nvPr/>
        </p:nvGrpSpPr>
        <p:grpSpPr>
          <a:xfrm>
            <a:off x="504000" y="2520000"/>
            <a:ext cx="1881000" cy="1818360"/>
            <a:chOff x="504000" y="2520000"/>
            <a:chExt cx="1881000" cy="1818360"/>
          </a:xfrm>
        </p:grpSpPr>
        <p:sp>
          <p:nvSpPr>
            <p:cNvPr id="243" name="CustomShape 3"/>
            <p:cNvSpPr/>
            <p:nvPr/>
          </p:nvSpPr>
          <p:spPr>
            <a:xfrm>
              <a:off x="667440" y="2895480"/>
              <a:ext cx="1563480" cy="1442880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Составная часть коммуникативных и социальных компетенций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44" name="CustomShape 4"/>
            <p:cNvSpPr/>
            <p:nvPr/>
          </p:nvSpPr>
          <p:spPr>
            <a:xfrm>
              <a:off x="504000" y="2520000"/>
              <a:ext cx="1881000" cy="339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45" name="Group 5"/>
          <p:cNvGrpSpPr/>
          <p:nvPr/>
        </p:nvGrpSpPr>
        <p:grpSpPr>
          <a:xfrm>
            <a:off x="2736000" y="2520000"/>
            <a:ext cx="1797120" cy="1797120"/>
            <a:chOff x="2736000" y="2520000"/>
            <a:chExt cx="1797120" cy="1797120"/>
          </a:xfrm>
        </p:grpSpPr>
        <p:sp>
          <p:nvSpPr>
            <p:cNvPr id="246" name="CustomShape 6"/>
            <p:cNvSpPr/>
            <p:nvPr/>
          </p:nvSpPr>
          <p:spPr>
            <a:xfrm>
              <a:off x="2892240" y="2891160"/>
              <a:ext cx="1493640" cy="142596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ru-RU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115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Сочетание знаний, умений, взглядов и ценностей, применяемых при взаимодействии с людьми</a:t>
              </a:r>
              <a:endParaRPr b="0" lang="ru-RU" sz="115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ru-RU" sz="1150" spc="-1" strike="noStrike">
                <a:latin typeface="Arial"/>
              </a:endParaRPr>
            </a:p>
          </p:txBody>
        </p:sp>
        <p:sp>
          <p:nvSpPr>
            <p:cNvPr id="247" name="CustomShape 7"/>
            <p:cNvSpPr/>
            <p:nvPr/>
          </p:nvSpPr>
          <p:spPr>
            <a:xfrm>
              <a:off x="2736000" y="2520000"/>
              <a:ext cx="1797120" cy="335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48" name="Group 8"/>
          <p:cNvGrpSpPr/>
          <p:nvPr/>
        </p:nvGrpSpPr>
        <p:grpSpPr>
          <a:xfrm>
            <a:off x="4896000" y="2572920"/>
            <a:ext cx="1797120" cy="1816200"/>
            <a:chOff x="4896000" y="2572920"/>
            <a:chExt cx="1797120" cy="1816200"/>
          </a:xfrm>
        </p:grpSpPr>
        <p:sp>
          <p:nvSpPr>
            <p:cNvPr id="249" name="CustomShape 9"/>
            <p:cNvSpPr/>
            <p:nvPr/>
          </p:nvSpPr>
          <p:spPr>
            <a:xfrm>
              <a:off x="5047560" y="2948040"/>
              <a:ext cx="1493640" cy="14410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Готовят дошкольников к жизни в современном мире</a:t>
              </a:r>
              <a:endParaRPr b="0" lang="ru-RU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i="1" lang="ru-RU" sz="1200" spc="-1" strike="noStrike">
                  <a:solidFill>
                    <a:srgbClr val="c00000"/>
                  </a:solidFill>
                  <a:latin typeface="Arial"/>
                  <a:ea typeface="DejaVu Sans"/>
                </a:rPr>
                <a:t>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50" name="CustomShape 10"/>
            <p:cNvSpPr/>
            <p:nvPr/>
          </p:nvSpPr>
          <p:spPr>
            <a:xfrm>
              <a:off x="4896000" y="2572920"/>
              <a:ext cx="1797120" cy="338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51" name="Group 11"/>
          <p:cNvGrpSpPr/>
          <p:nvPr/>
        </p:nvGrpSpPr>
        <p:grpSpPr>
          <a:xfrm>
            <a:off x="6840000" y="2570760"/>
            <a:ext cx="1917000" cy="1818360"/>
            <a:chOff x="6840000" y="2570760"/>
            <a:chExt cx="1917000" cy="1818360"/>
          </a:xfrm>
        </p:grpSpPr>
        <p:sp>
          <p:nvSpPr>
            <p:cNvPr id="252" name="CustomShape 12"/>
            <p:cNvSpPr/>
            <p:nvPr/>
          </p:nvSpPr>
          <p:spPr>
            <a:xfrm>
              <a:off x="7006320" y="2946240"/>
              <a:ext cx="1593720" cy="144288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Формируют понимание важности   уважительного взаимодействия с другими людьми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53" name="CustomShape 13"/>
            <p:cNvSpPr/>
            <p:nvPr/>
          </p:nvSpPr>
          <p:spPr>
            <a:xfrm>
              <a:off x="6840000" y="2570760"/>
              <a:ext cx="1917000" cy="339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br/>
            <a:br/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Факторы, влияющие на формирование предпосылок глобальных компетенций у детей дошкольного возраста  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255" name="Group 2"/>
          <p:cNvGrpSpPr/>
          <p:nvPr/>
        </p:nvGrpSpPr>
        <p:grpSpPr>
          <a:xfrm>
            <a:off x="1782360" y="2880000"/>
            <a:ext cx="5484960" cy="1435320"/>
            <a:chOff x="1782360" y="2880000"/>
            <a:chExt cx="5484960" cy="1435320"/>
          </a:xfrm>
        </p:grpSpPr>
        <p:sp>
          <p:nvSpPr>
            <p:cNvPr id="256" name="CustomShape 3"/>
            <p:cNvSpPr/>
            <p:nvPr/>
          </p:nvSpPr>
          <p:spPr>
            <a:xfrm>
              <a:off x="5752080" y="2880000"/>
              <a:ext cx="1442520" cy="1435320"/>
            </a:xfrm>
            <a:custGeom>
              <a:avLst/>
              <a:gdLst/>
              <a:ahLst/>
              <a:rect l="l" t="t" r="r" b="b"/>
              <a:pathLst>
                <a:path w="50281" h="50281">
                  <a:moveTo>
                    <a:pt x="25134" y="4430"/>
                  </a:moveTo>
                  <a:cubicBezTo>
                    <a:pt x="36552" y="4430"/>
                    <a:pt x="45839" y="13717"/>
                    <a:pt x="45839" y="25135"/>
                  </a:cubicBezTo>
                  <a:cubicBezTo>
                    <a:pt x="45839" y="36553"/>
                    <a:pt x="36552" y="45840"/>
                    <a:pt x="25134" y="45840"/>
                  </a:cubicBezTo>
                  <a:cubicBezTo>
                    <a:pt x="13716" y="45840"/>
                    <a:pt x="4429" y="36553"/>
                    <a:pt x="4429" y="25135"/>
                  </a:cubicBezTo>
                  <a:cubicBezTo>
                    <a:pt x="4429" y="13717"/>
                    <a:pt x="13716" y="4430"/>
                    <a:pt x="25134" y="4430"/>
                  </a:cubicBezTo>
                  <a:close/>
                  <a:moveTo>
                    <a:pt x="25134" y="1"/>
                  </a:moveTo>
                  <a:cubicBezTo>
                    <a:pt x="11251" y="1"/>
                    <a:pt x="0" y="11252"/>
                    <a:pt x="0" y="25135"/>
                  </a:cubicBezTo>
                  <a:cubicBezTo>
                    <a:pt x="0" y="39017"/>
                    <a:pt x="11251" y="50281"/>
                    <a:pt x="25134" y="50281"/>
                  </a:cubicBezTo>
                  <a:cubicBezTo>
                    <a:pt x="39017" y="50281"/>
                    <a:pt x="50280" y="39017"/>
                    <a:pt x="50280" y="25135"/>
                  </a:cubicBezTo>
                  <a:cubicBezTo>
                    <a:pt x="50280" y="11252"/>
                    <a:pt x="39017" y="1"/>
                    <a:pt x="251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CustomShape 4"/>
            <p:cNvSpPr/>
            <p:nvPr/>
          </p:nvSpPr>
          <p:spPr>
            <a:xfrm>
              <a:off x="5752440" y="3613320"/>
              <a:ext cx="1441800" cy="702000"/>
            </a:xfrm>
            <a:custGeom>
              <a:avLst/>
              <a:gdLst/>
              <a:ahLst/>
              <a:rect l="l" t="t" r="r" b="b"/>
              <a:pathLst>
                <a:path w="50258" h="24718">
                  <a:moveTo>
                    <a:pt x="1" y="0"/>
                  </a:moveTo>
                  <a:cubicBezTo>
                    <a:pt x="227" y="13681"/>
                    <a:pt x="11383" y="24718"/>
                    <a:pt x="25123" y="24718"/>
                  </a:cubicBezTo>
                  <a:cubicBezTo>
                    <a:pt x="38875" y="24718"/>
                    <a:pt x="50031" y="13681"/>
                    <a:pt x="50257" y="0"/>
                  </a:cubicBezTo>
                  <a:lnTo>
                    <a:pt x="45816" y="0"/>
                  </a:lnTo>
                  <a:cubicBezTo>
                    <a:pt x="45590" y="11216"/>
                    <a:pt x="36398" y="20277"/>
                    <a:pt x="25123" y="20277"/>
                  </a:cubicBezTo>
                  <a:cubicBezTo>
                    <a:pt x="13848" y="20277"/>
                    <a:pt x="4656" y="11216"/>
                    <a:pt x="44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CustomShape 5"/>
            <p:cNvSpPr/>
            <p:nvPr/>
          </p:nvSpPr>
          <p:spPr>
            <a:xfrm>
              <a:off x="7005600" y="3473640"/>
              <a:ext cx="261720" cy="260280"/>
            </a:xfrm>
            <a:custGeom>
              <a:avLst/>
              <a:gdLst/>
              <a:ahLst/>
              <a:rect l="l" t="t" r="r" b="b"/>
              <a:pathLst>
                <a:path w="9312" h="9312">
                  <a:moveTo>
                    <a:pt x="4656" y="1"/>
                  </a:moveTo>
                  <a:cubicBezTo>
                    <a:pt x="2084" y="1"/>
                    <a:pt x="1" y="2085"/>
                    <a:pt x="1" y="4656"/>
                  </a:cubicBezTo>
                  <a:cubicBezTo>
                    <a:pt x="1" y="7228"/>
                    <a:pt x="2084" y="9312"/>
                    <a:pt x="4656" y="9312"/>
                  </a:cubicBezTo>
                  <a:cubicBezTo>
                    <a:pt x="7228" y="9312"/>
                    <a:pt x="9311" y="7228"/>
                    <a:pt x="9311" y="4656"/>
                  </a:cubicBezTo>
                  <a:cubicBezTo>
                    <a:pt x="9311" y="2085"/>
                    <a:pt x="7228" y="1"/>
                    <a:pt x="4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CustomShape 6"/>
            <p:cNvSpPr/>
            <p:nvPr/>
          </p:nvSpPr>
          <p:spPr>
            <a:xfrm>
              <a:off x="7063200" y="3530520"/>
              <a:ext cx="147240" cy="146880"/>
            </a:xfrm>
            <a:custGeom>
              <a:avLst/>
              <a:gdLst/>
              <a:ahLst/>
              <a:rect l="l" t="t" r="r" b="b"/>
              <a:pathLst>
                <a:path w="5347" h="5347">
                  <a:moveTo>
                    <a:pt x="2668" y="0"/>
                  </a:moveTo>
                  <a:cubicBezTo>
                    <a:pt x="1192" y="0"/>
                    <a:pt x="1" y="1191"/>
                    <a:pt x="1" y="2679"/>
                  </a:cubicBezTo>
                  <a:cubicBezTo>
                    <a:pt x="1" y="4156"/>
                    <a:pt x="1192" y="5346"/>
                    <a:pt x="2668" y="5346"/>
                  </a:cubicBezTo>
                  <a:cubicBezTo>
                    <a:pt x="4144" y="5346"/>
                    <a:pt x="5347" y="4156"/>
                    <a:pt x="5347" y="2679"/>
                  </a:cubicBezTo>
                  <a:cubicBezTo>
                    <a:pt x="5347" y="1191"/>
                    <a:pt x="4144" y="0"/>
                    <a:pt x="2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7"/>
            <p:cNvSpPr/>
            <p:nvPr/>
          </p:nvSpPr>
          <p:spPr>
            <a:xfrm>
              <a:off x="4428720" y="2880000"/>
              <a:ext cx="1442880" cy="1435320"/>
            </a:xfrm>
            <a:custGeom>
              <a:avLst/>
              <a:gdLst/>
              <a:ahLst/>
              <a:rect l="l" t="t" r="r" b="b"/>
              <a:pathLst>
                <a:path w="50281" h="50281">
                  <a:moveTo>
                    <a:pt x="25146" y="4430"/>
                  </a:moveTo>
                  <a:cubicBezTo>
                    <a:pt x="36565" y="4430"/>
                    <a:pt x="45851" y="13717"/>
                    <a:pt x="45851" y="25135"/>
                  </a:cubicBezTo>
                  <a:cubicBezTo>
                    <a:pt x="45851" y="36553"/>
                    <a:pt x="36565" y="45840"/>
                    <a:pt x="25146" y="45840"/>
                  </a:cubicBezTo>
                  <a:cubicBezTo>
                    <a:pt x="13728" y="45840"/>
                    <a:pt x="4442" y="36553"/>
                    <a:pt x="4442" y="25135"/>
                  </a:cubicBezTo>
                  <a:cubicBezTo>
                    <a:pt x="4442" y="13717"/>
                    <a:pt x="13728" y="4430"/>
                    <a:pt x="25146" y="4430"/>
                  </a:cubicBezTo>
                  <a:close/>
                  <a:moveTo>
                    <a:pt x="25146" y="1"/>
                  </a:moveTo>
                  <a:cubicBezTo>
                    <a:pt x="11264" y="1"/>
                    <a:pt x="0" y="11252"/>
                    <a:pt x="0" y="25135"/>
                  </a:cubicBezTo>
                  <a:cubicBezTo>
                    <a:pt x="0" y="39017"/>
                    <a:pt x="11264" y="50281"/>
                    <a:pt x="25146" y="50281"/>
                  </a:cubicBezTo>
                  <a:cubicBezTo>
                    <a:pt x="39029" y="50281"/>
                    <a:pt x="50281" y="39017"/>
                    <a:pt x="50281" y="25135"/>
                  </a:cubicBezTo>
                  <a:cubicBezTo>
                    <a:pt x="50281" y="11252"/>
                    <a:pt x="39029" y="1"/>
                    <a:pt x="25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CustomShape 8"/>
            <p:cNvSpPr/>
            <p:nvPr/>
          </p:nvSpPr>
          <p:spPr>
            <a:xfrm>
              <a:off x="4428720" y="2880000"/>
              <a:ext cx="1442880" cy="726480"/>
            </a:xfrm>
            <a:custGeom>
              <a:avLst/>
              <a:gdLst/>
              <a:ahLst/>
              <a:rect l="l" t="t" r="r" b="b"/>
              <a:pathLst>
                <a:path w="50281" h="25564">
                  <a:moveTo>
                    <a:pt x="25146" y="1"/>
                  </a:moveTo>
                  <a:cubicBezTo>
                    <a:pt x="11264" y="1"/>
                    <a:pt x="0" y="11252"/>
                    <a:pt x="0" y="25135"/>
                  </a:cubicBezTo>
                  <a:cubicBezTo>
                    <a:pt x="0" y="25278"/>
                    <a:pt x="12" y="25420"/>
                    <a:pt x="12" y="25563"/>
                  </a:cubicBezTo>
                  <a:lnTo>
                    <a:pt x="4453" y="25563"/>
                  </a:lnTo>
                  <a:cubicBezTo>
                    <a:pt x="4453" y="25420"/>
                    <a:pt x="4442" y="25278"/>
                    <a:pt x="4442" y="25135"/>
                  </a:cubicBezTo>
                  <a:cubicBezTo>
                    <a:pt x="4442" y="13717"/>
                    <a:pt x="13728" y="4430"/>
                    <a:pt x="25146" y="4430"/>
                  </a:cubicBezTo>
                  <a:cubicBezTo>
                    <a:pt x="36565" y="4430"/>
                    <a:pt x="45851" y="13717"/>
                    <a:pt x="45851" y="25135"/>
                  </a:cubicBezTo>
                  <a:cubicBezTo>
                    <a:pt x="45851" y="25278"/>
                    <a:pt x="45840" y="25420"/>
                    <a:pt x="45840" y="25563"/>
                  </a:cubicBezTo>
                  <a:lnTo>
                    <a:pt x="50269" y="25563"/>
                  </a:lnTo>
                  <a:cubicBezTo>
                    <a:pt x="50281" y="25420"/>
                    <a:pt x="50281" y="25278"/>
                    <a:pt x="50281" y="25135"/>
                  </a:cubicBezTo>
                  <a:cubicBezTo>
                    <a:pt x="50281" y="11252"/>
                    <a:pt x="39029" y="1"/>
                    <a:pt x="251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CustomShape 9"/>
            <p:cNvSpPr/>
            <p:nvPr/>
          </p:nvSpPr>
          <p:spPr>
            <a:xfrm>
              <a:off x="5682240" y="3473640"/>
              <a:ext cx="261360" cy="260280"/>
            </a:xfrm>
            <a:custGeom>
              <a:avLst/>
              <a:gdLst/>
              <a:ahLst/>
              <a:rect l="l" t="t" r="r" b="b"/>
              <a:pathLst>
                <a:path w="9311" h="9312">
                  <a:moveTo>
                    <a:pt x="4656" y="1"/>
                  </a:moveTo>
                  <a:cubicBezTo>
                    <a:pt x="2084" y="1"/>
                    <a:pt x="0" y="2085"/>
                    <a:pt x="0" y="4656"/>
                  </a:cubicBezTo>
                  <a:cubicBezTo>
                    <a:pt x="0" y="7228"/>
                    <a:pt x="2084" y="9312"/>
                    <a:pt x="4656" y="9312"/>
                  </a:cubicBezTo>
                  <a:cubicBezTo>
                    <a:pt x="7227" y="9312"/>
                    <a:pt x="9311" y="7228"/>
                    <a:pt x="9311" y="4656"/>
                  </a:cubicBezTo>
                  <a:cubicBezTo>
                    <a:pt x="9311" y="2085"/>
                    <a:pt x="7227" y="1"/>
                    <a:pt x="4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CustomShape 10"/>
            <p:cNvSpPr/>
            <p:nvPr/>
          </p:nvSpPr>
          <p:spPr>
            <a:xfrm>
              <a:off x="5738760" y="3530520"/>
              <a:ext cx="147960" cy="146880"/>
            </a:xfrm>
            <a:custGeom>
              <a:avLst/>
              <a:gdLst/>
              <a:ahLst/>
              <a:rect l="l" t="t" r="r" b="b"/>
              <a:pathLst>
                <a:path w="5359" h="5347">
                  <a:moveTo>
                    <a:pt x="2680" y="0"/>
                  </a:moveTo>
                  <a:cubicBezTo>
                    <a:pt x="1203" y="0"/>
                    <a:pt x="1" y="1191"/>
                    <a:pt x="1" y="2679"/>
                  </a:cubicBezTo>
                  <a:cubicBezTo>
                    <a:pt x="1" y="4156"/>
                    <a:pt x="1203" y="5346"/>
                    <a:pt x="2680" y="5346"/>
                  </a:cubicBezTo>
                  <a:cubicBezTo>
                    <a:pt x="4156" y="5346"/>
                    <a:pt x="5358" y="4156"/>
                    <a:pt x="5358" y="2679"/>
                  </a:cubicBezTo>
                  <a:cubicBezTo>
                    <a:pt x="5358" y="1191"/>
                    <a:pt x="4156" y="0"/>
                    <a:pt x="2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11"/>
            <p:cNvSpPr/>
            <p:nvPr/>
          </p:nvSpPr>
          <p:spPr>
            <a:xfrm>
              <a:off x="3104640" y="2880000"/>
              <a:ext cx="1442520" cy="1435320"/>
            </a:xfrm>
            <a:custGeom>
              <a:avLst/>
              <a:gdLst/>
              <a:ahLst/>
              <a:rect l="l" t="t" r="r" b="b"/>
              <a:pathLst>
                <a:path w="50281" h="50281">
                  <a:moveTo>
                    <a:pt x="25134" y="4430"/>
                  </a:moveTo>
                  <a:cubicBezTo>
                    <a:pt x="36552" y="4430"/>
                    <a:pt x="45839" y="13717"/>
                    <a:pt x="45839" y="25135"/>
                  </a:cubicBezTo>
                  <a:cubicBezTo>
                    <a:pt x="45839" y="36553"/>
                    <a:pt x="36552" y="45840"/>
                    <a:pt x="25134" y="45840"/>
                  </a:cubicBezTo>
                  <a:cubicBezTo>
                    <a:pt x="13716" y="45840"/>
                    <a:pt x="4429" y="36553"/>
                    <a:pt x="4429" y="25135"/>
                  </a:cubicBezTo>
                  <a:cubicBezTo>
                    <a:pt x="4429" y="13717"/>
                    <a:pt x="13716" y="4430"/>
                    <a:pt x="25134" y="4430"/>
                  </a:cubicBezTo>
                  <a:close/>
                  <a:moveTo>
                    <a:pt x="25134" y="1"/>
                  </a:moveTo>
                  <a:cubicBezTo>
                    <a:pt x="11252" y="1"/>
                    <a:pt x="0" y="11252"/>
                    <a:pt x="0" y="25135"/>
                  </a:cubicBezTo>
                  <a:cubicBezTo>
                    <a:pt x="0" y="39017"/>
                    <a:pt x="11252" y="50281"/>
                    <a:pt x="25134" y="50281"/>
                  </a:cubicBezTo>
                  <a:cubicBezTo>
                    <a:pt x="39017" y="50281"/>
                    <a:pt x="50280" y="39017"/>
                    <a:pt x="50280" y="25135"/>
                  </a:cubicBezTo>
                  <a:cubicBezTo>
                    <a:pt x="50280" y="11252"/>
                    <a:pt x="39017" y="1"/>
                    <a:pt x="251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12"/>
            <p:cNvSpPr/>
            <p:nvPr/>
          </p:nvSpPr>
          <p:spPr>
            <a:xfrm>
              <a:off x="3105000" y="3613320"/>
              <a:ext cx="1441800" cy="702000"/>
            </a:xfrm>
            <a:custGeom>
              <a:avLst/>
              <a:gdLst/>
              <a:ahLst/>
              <a:rect l="l" t="t" r="r" b="b"/>
              <a:pathLst>
                <a:path w="50257" h="24718">
                  <a:moveTo>
                    <a:pt x="0" y="0"/>
                  </a:moveTo>
                  <a:cubicBezTo>
                    <a:pt x="226" y="13681"/>
                    <a:pt x="11382" y="24718"/>
                    <a:pt x="25122" y="24718"/>
                  </a:cubicBezTo>
                  <a:cubicBezTo>
                    <a:pt x="38862" y="24718"/>
                    <a:pt x="50030" y="13681"/>
                    <a:pt x="50256" y="0"/>
                  </a:cubicBezTo>
                  <a:lnTo>
                    <a:pt x="45815" y="0"/>
                  </a:lnTo>
                  <a:cubicBezTo>
                    <a:pt x="45589" y="11216"/>
                    <a:pt x="36397" y="20277"/>
                    <a:pt x="25122" y="20277"/>
                  </a:cubicBezTo>
                  <a:cubicBezTo>
                    <a:pt x="13847" y="20277"/>
                    <a:pt x="4655" y="11216"/>
                    <a:pt x="44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13"/>
            <p:cNvSpPr/>
            <p:nvPr/>
          </p:nvSpPr>
          <p:spPr>
            <a:xfrm>
              <a:off x="4358160" y="3473640"/>
              <a:ext cx="261360" cy="260280"/>
            </a:xfrm>
            <a:custGeom>
              <a:avLst/>
              <a:gdLst/>
              <a:ahLst/>
              <a:rect l="l" t="t" r="r" b="b"/>
              <a:pathLst>
                <a:path w="9312" h="9312">
                  <a:moveTo>
                    <a:pt x="4656" y="1"/>
                  </a:moveTo>
                  <a:cubicBezTo>
                    <a:pt x="2084" y="1"/>
                    <a:pt x="1" y="2085"/>
                    <a:pt x="1" y="4656"/>
                  </a:cubicBezTo>
                  <a:cubicBezTo>
                    <a:pt x="1" y="7228"/>
                    <a:pt x="2084" y="9312"/>
                    <a:pt x="4656" y="9312"/>
                  </a:cubicBezTo>
                  <a:cubicBezTo>
                    <a:pt x="7228" y="9312"/>
                    <a:pt x="9311" y="7228"/>
                    <a:pt x="9311" y="4656"/>
                  </a:cubicBezTo>
                  <a:cubicBezTo>
                    <a:pt x="9311" y="2085"/>
                    <a:pt x="7228" y="1"/>
                    <a:pt x="46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14"/>
            <p:cNvSpPr/>
            <p:nvPr/>
          </p:nvSpPr>
          <p:spPr>
            <a:xfrm>
              <a:off x="4415040" y="3530520"/>
              <a:ext cx="147240" cy="146880"/>
            </a:xfrm>
            <a:custGeom>
              <a:avLst/>
              <a:gdLst/>
              <a:ahLst/>
              <a:rect l="l" t="t" r="r" b="b"/>
              <a:pathLst>
                <a:path w="5347" h="5347">
                  <a:moveTo>
                    <a:pt x="2679" y="0"/>
                  </a:moveTo>
                  <a:cubicBezTo>
                    <a:pt x="1191" y="0"/>
                    <a:pt x="0" y="1191"/>
                    <a:pt x="0" y="2679"/>
                  </a:cubicBezTo>
                  <a:cubicBezTo>
                    <a:pt x="0" y="4156"/>
                    <a:pt x="1191" y="5346"/>
                    <a:pt x="2679" y="5346"/>
                  </a:cubicBezTo>
                  <a:cubicBezTo>
                    <a:pt x="4156" y="5346"/>
                    <a:pt x="5346" y="4156"/>
                    <a:pt x="5346" y="2679"/>
                  </a:cubicBezTo>
                  <a:cubicBezTo>
                    <a:pt x="5346" y="1191"/>
                    <a:pt x="4156" y="0"/>
                    <a:pt x="26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15"/>
            <p:cNvSpPr/>
            <p:nvPr/>
          </p:nvSpPr>
          <p:spPr>
            <a:xfrm>
              <a:off x="1782360" y="2880000"/>
              <a:ext cx="1442520" cy="1435320"/>
            </a:xfrm>
            <a:custGeom>
              <a:avLst/>
              <a:gdLst/>
              <a:ahLst/>
              <a:rect l="l" t="t" r="r" b="b"/>
              <a:pathLst>
                <a:path w="50281" h="50281">
                  <a:moveTo>
                    <a:pt x="25146" y="4430"/>
                  </a:moveTo>
                  <a:cubicBezTo>
                    <a:pt x="36564" y="4430"/>
                    <a:pt x="45851" y="13717"/>
                    <a:pt x="45851" y="25135"/>
                  </a:cubicBezTo>
                  <a:cubicBezTo>
                    <a:pt x="45851" y="36553"/>
                    <a:pt x="36564" y="45840"/>
                    <a:pt x="25146" y="45840"/>
                  </a:cubicBezTo>
                  <a:cubicBezTo>
                    <a:pt x="13728" y="45840"/>
                    <a:pt x="4441" y="36553"/>
                    <a:pt x="4441" y="25135"/>
                  </a:cubicBezTo>
                  <a:cubicBezTo>
                    <a:pt x="4441" y="13717"/>
                    <a:pt x="13728" y="4430"/>
                    <a:pt x="25146" y="4430"/>
                  </a:cubicBezTo>
                  <a:close/>
                  <a:moveTo>
                    <a:pt x="25146" y="1"/>
                  </a:moveTo>
                  <a:cubicBezTo>
                    <a:pt x="11264" y="1"/>
                    <a:pt x="0" y="11252"/>
                    <a:pt x="0" y="25135"/>
                  </a:cubicBezTo>
                  <a:cubicBezTo>
                    <a:pt x="0" y="39017"/>
                    <a:pt x="11264" y="50281"/>
                    <a:pt x="25146" y="50281"/>
                  </a:cubicBezTo>
                  <a:cubicBezTo>
                    <a:pt x="39029" y="50281"/>
                    <a:pt x="50280" y="39017"/>
                    <a:pt x="50280" y="25135"/>
                  </a:cubicBezTo>
                  <a:cubicBezTo>
                    <a:pt x="50280" y="11252"/>
                    <a:pt x="39029" y="1"/>
                    <a:pt x="25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16"/>
            <p:cNvSpPr/>
            <p:nvPr/>
          </p:nvSpPr>
          <p:spPr>
            <a:xfrm>
              <a:off x="1782360" y="2880000"/>
              <a:ext cx="1442520" cy="726480"/>
            </a:xfrm>
            <a:custGeom>
              <a:avLst/>
              <a:gdLst/>
              <a:ahLst/>
              <a:rect l="l" t="t" r="r" b="b"/>
              <a:pathLst>
                <a:path w="50281" h="25564">
                  <a:moveTo>
                    <a:pt x="25146" y="1"/>
                  </a:moveTo>
                  <a:cubicBezTo>
                    <a:pt x="11264" y="1"/>
                    <a:pt x="0" y="11252"/>
                    <a:pt x="0" y="25135"/>
                  </a:cubicBezTo>
                  <a:cubicBezTo>
                    <a:pt x="0" y="25278"/>
                    <a:pt x="12" y="25420"/>
                    <a:pt x="12" y="25563"/>
                  </a:cubicBezTo>
                  <a:lnTo>
                    <a:pt x="4453" y="25563"/>
                  </a:lnTo>
                  <a:cubicBezTo>
                    <a:pt x="4453" y="25420"/>
                    <a:pt x="4441" y="25278"/>
                    <a:pt x="4441" y="25135"/>
                  </a:cubicBezTo>
                  <a:cubicBezTo>
                    <a:pt x="4441" y="13717"/>
                    <a:pt x="13728" y="4430"/>
                    <a:pt x="25146" y="4430"/>
                  </a:cubicBezTo>
                  <a:cubicBezTo>
                    <a:pt x="36564" y="4430"/>
                    <a:pt x="45851" y="13717"/>
                    <a:pt x="45851" y="25135"/>
                  </a:cubicBezTo>
                  <a:cubicBezTo>
                    <a:pt x="45851" y="25278"/>
                    <a:pt x="45839" y="25420"/>
                    <a:pt x="45839" y="25563"/>
                  </a:cubicBezTo>
                  <a:lnTo>
                    <a:pt x="50268" y="25563"/>
                  </a:lnTo>
                  <a:cubicBezTo>
                    <a:pt x="50280" y="25420"/>
                    <a:pt x="50280" y="25278"/>
                    <a:pt x="50280" y="25135"/>
                  </a:cubicBezTo>
                  <a:cubicBezTo>
                    <a:pt x="50280" y="11252"/>
                    <a:pt x="39029" y="1"/>
                    <a:pt x="25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17"/>
            <p:cNvSpPr/>
            <p:nvPr/>
          </p:nvSpPr>
          <p:spPr>
            <a:xfrm>
              <a:off x="3033720" y="3473640"/>
              <a:ext cx="261720" cy="260280"/>
            </a:xfrm>
            <a:custGeom>
              <a:avLst/>
              <a:gdLst/>
              <a:ahLst/>
              <a:rect l="l" t="t" r="r" b="b"/>
              <a:pathLst>
                <a:path w="9312" h="9312">
                  <a:moveTo>
                    <a:pt x="4656" y="1"/>
                  </a:moveTo>
                  <a:cubicBezTo>
                    <a:pt x="2084" y="1"/>
                    <a:pt x="0" y="2085"/>
                    <a:pt x="0" y="4656"/>
                  </a:cubicBezTo>
                  <a:cubicBezTo>
                    <a:pt x="0" y="7228"/>
                    <a:pt x="2084" y="9312"/>
                    <a:pt x="4656" y="9312"/>
                  </a:cubicBezTo>
                  <a:cubicBezTo>
                    <a:pt x="7228" y="9312"/>
                    <a:pt x="9311" y="7228"/>
                    <a:pt x="9311" y="4656"/>
                  </a:cubicBezTo>
                  <a:cubicBezTo>
                    <a:pt x="9311" y="2085"/>
                    <a:pt x="7228" y="1"/>
                    <a:pt x="46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18"/>
            <p:cNvSpPr/>
            <p:nvPr/>
          </p:nvSpPr>
          <p:spPr>
            <a:xfrm>
              <a:off x="3090960" y="3530520"/>
              <a:ext cx="147240" cy="146880"/>
            </a:xfrm>
            <a:custGeom>
              <a:avLst/>
              <a:gdLst/>
              <a:ahLst/>
              <a:rect l="l" t="t" r="r" b="b"/>
              <a:pathLst>
                <a:path w="5347" h="5347">
                  <a:moveTo>
                    <a:pt x="2668" y="0"/>
                  </a:moveTo>
                  <a:cubicBezTo>
                    <a:pt x="1191" y="0"/>
                    <a:pt x="1" y="1191"/>
                    <a:pt x="1" y="2679"/>
                  </a:cubicBezTo>
                  <a:cubicBezTo>
                    <a:pt x="1" y="4156"/>
                    <a:pt x="1191" y="5346"/>
                    <a:pt x="2668" y="5346"/>
                  </a:cubicBezTo>
                  <a:cubicBezTo>
                    <a:pt x="4144" y="5346"/>
                    <a:pt x="5347" y="4156"/>
                    <a:pt x="5347" y="2679"/>
                  </a:cubicBezTo>
                  <a:cubicBezTo>
                    <a:pt x="5347" y="1191"/>
                    <a:pt x="4144" y="0"/>
                    <a:pt x="2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2" name="Group 19"/>
          <p:cNvGrpSpPr/>
          <p:nvPr/>
        </p:nvGrpSpPr>
        <p:grpSpPr>
          <a:xfrm>
            <a:off x="10800" y="4248000"/>
            <a:ext cx="9137520" cy="889200"/>
            <a:chOff x="10800" y="4248000"/>
            <a:chExt cx="9137520" cy="889200"/>
          </a:xfrm>
        </p:grpSpPr>
        <p:sp>
          <p:nvSpPr>
            <p:cNvPr id="273" name="CustomShape 20"/>
            <p:cNvSpPr/>
            <p:nvPr/>
          </p:nvSpPr>
          <p:spPr>
            <a:xfrm>
              <a:off x="21600" y="4529520"/>
              <a:ext cx="9115920" cy="607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CustomShape 21"/>
            <p:cNvSpPr/>
            <p:nvPr/>
          </p:nvSpPr>
          <p:spPr>
            <a:xfrm>
              <a:off x="10800" y="4248000"/>
              <a:ext cx="9137520" cy="889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5" name="Group 22"/>
          <p:cNvGrpSpPr/>
          <p:nvPr/>
        </p:nvGrpSpPr>
        <p:grpSpPr>
          <a:xfrm>
            <a:off x="1296000" y="1728000"/>
            <a:ext cx="1649520" cy="1075320"/>
            <a:chOff x="1296000" y="1728000"/>
            <a:chExt cx="1649520" cy="1075320"/>
          </a:xfrm>
        </p:grpSpPr>
        <p:sp>
          <p:nvSpPr>
            <p:cNvPr id="276" name="CustomShape 23"/>
            <p:cNvSpPr/>
            <p:nvPr/>
          </p:nvSpPr>
          <p:spPr>
            <a:xfrm>
              <a:off x="1296000" y="2056680"/>
              <a:ext cx="1649520" cy="746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                   </a:t>
              </a: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Знания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77" name="CustomShape 24"/>
            <p:cNvSpPr/>
            <p:nvPr/>
          </p:nvSpPr>
          <p:spPr>
            <a:xfrm>
              <a:off x="1296000" y="1728000"/>
              <a:ext cx="1649520" cy="2080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8" name="Group 25"/>
          <p:cNvGrpSpPr/>
          <p:nvPr/>
        </p:nvGrpSpPr>
        <p:grpSpPr>
          <a:xfrm>
            <a:off x="3096000" y="1810800"/>
            <a:ext cx="1581120" cy="920520"/>
            <a:chOff x="3096000" y="1810800"/>
            <a:chExt cx="1581120" cy="920520"/>
          </a:xfrm>
        </p:grpSpPr>
        <p:sp>
          <p:nvSpPr>
            <p:cNvPr id="279" name="CustomShape 26"/>
            <p:cNvSpPr/>
            <p:nvPr/>
          </p:nvSpPr>
          <p:spPr>
            <a:xfrm>
              <a:off x="3098160" y="2101680"/>
              <a:ext cx="1577160" cy="629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      </a:t>
              </a: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Умения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80" name="CustomShape 27"/>
            <p:cNvSpPr/>
            <p:nvPr/>
          </p:nvSpPr>
          <p:spPr>
            <a:xfrm>
              <a:off x="3096000" y="1810800"/>
              <a:ext cx="1581120" cy="179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81" name="Group 28"/>
          <p:cNvGrpSpPr/>
          <p:nvPr/>
        </p:nvGrpSpPr>
        <p:grpSpPr>
          <a:xfrm>
            <a:off x="6048000" y="1872000"/>
            <a:ext cx="2729520" cy="787320"/>
            <a:chOff x="6048000" y="1872000"/>
            <a:chExt cx="2729520" cy="787320"/>
          </a:xfrm>
        </p:grpSpPr>
        <p:sp>
          <p:nvSpPr>
            <p:cNvPr id="282" name="CustomShape 29"/>
            <p:cNvSpPr/>
            <p:nvPr/>
          </p:nvSpPr>
          <p:spPr>
            <a:xfrm>
              <a:off x="6050880" y="2121840"/>
              <a:ext cx="2723760" cy="537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Ценности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83" name="CustomShape 30"/>
            <p:cNvSpPr/>
            <p:nvPr/>
          </p:nvSpPr>
          <p:spPr>
            <a:xfrm>
              <a:off x="6048000" y="1872000"/>
              <a:ext cx="2729520" cy="152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84" name="Group 31"/>
          <p:cNvGrpSpPr/>
          <p:nvPr/>
        </p:nvGrpSpPr>
        <p:grpSpPr>
          <a:xfrm>
            <a:off x="2304000" y="3240000"/>
            <a:ext cx="383400" cy="373680"/>
            <a:chOff x="2304000" y="3240000"/>
            <a:chExt cx="383400" cy="373680"/>
          </a:xfrm>
        </p:grpSpPr>
        <p:sp>
          <p:nvSpPr>
            <p:cNvPr id="285" name="CustomShape 32"/>
            <p:cNvSpPr/>
            <p:nvPr/>
          </p:nvSpPr>
          <p:spPr>
            <a:xfrm>
              <a:off x="2304000" y="3240000"/>
              <a:ext cx="383400" cy="373680"/>
            </a:xfrm>
            <a:custGeom>
              <a:avLst/>
              <a:gdLst/>
              <a:ahLst/>
              <a:rect l="l" t="t" r="r" b="b"/>
              <a:pathLst>
                <a:path w="12036" h="11611">
                  <a:moveTo>
                    <a:pt x="7955" y="654"/>
                  </a:moveTo>
                  <a:cubicBezTo>
                    <a:pt x="8743" y="654"/>
                    <a:pt x="9531" y="946"/>
                    <a:pt x="10114" y="1529"/>
                  </a:cubicBezTo>
                  <a:cubicBezTo>
                    <a:pt x="11311" y="2726"/>
                    <a:pt x="11311" y="4679"/>
                    <a:pt x="10114" y="5876"/>
                  </a:cubicBezTo>
                  <a:cubicBezTo>
                    <a:pt x="9540" y="6450"/>
                    <a:pt x="8752" y="6766"/>
                    <a:pt x="7951" y="6766"/>
                  </a:cubicBezTo>
                  <a:cubicBezTo>
                    <a:pt x="7565" y="6766"/>
                    <a:pt x="7175" y="6692"/>
                    <a:pt x="6806" y="6538"/>
                  </a:cubicBezTo>
                  <a:cubicBezTo>
                    <a:pt x="6759" y="6526"/>
                    <a:pt x="6709" y="6519"/>
                    <a:pt x="6661" y="6519"/>
                  </a:cubicBezTo>
                  <a:cubicBezTo>
                    <a:pt x="6577" y="6519"/>
                    <a:pt x="6499" y="6541"/>
                    <a:pt x="6459" y="6601"/>
                  </a:cubicBezTo>
                  <a:lnTo>
                    <a:pt x="5545" y="7514"/>
                  </a:lnTo>
                  <a:lnTo>
                    <a:pt x="4726" y="7514"/>
                  </a:lnTo>
                  <a:cubicBezTo>
                    <a:pt x="4537" y="7514"/>
                    <a:pt x="4380" y="7672"/>
                    <a:pt x="4380" y="7861"/>
                  </a:cubicBezTo>
                  <a:lnTo>
                    <a:pt x="4380" y="8460"/>
                  </a:lnTo>
                  <a:lnTo>
                    <a:pt x="3907" y="8428"/>
                  </a:lnTo>
                  <a:cubicBezTo>
                    <a:pt x="3813" y="8428"/>
                    <a:pt x="3687" y="8428"/>
                    <a:pt x="3655" y="8491"/>
                  </a:cubicBezTo>
                  <a:cubicBezTo>
                    <a:pt x="3592" y="8554"/>
                    <a:pt x="3529" y="8649"/>
                    <a:pt x="3529" y="8743"/>
                  </a:cubicBezTo>
                  <a:lnTo>
                    <a:pt x="3466" y="9531"/>
                  </a:lnTo>
                  <a:lnTo>
                    <a:pt x="2678" y="9594"/>
                  </a:lnTo>
                  <a:cubicBezTo>
                    <a:pt x="2584" y="9594"/>
                    <a:pt x="2521" y="9657"/>
                    <a:pt x="2426" y="9720"/>
                  </a:cubicBezTo>
                  <a:cubicBezTo>
                    <a:pt x="2395" y="9814"/>
                    <a:pt x="2363" y="9877"/>
                    <a:pt x="2363" y="9972"/>
                  </a:cubicBezTo>
                  <a:lnTo>
                    <a:pt x="2426" y="10665"/>
                  </a:lnTo>
                  <a:lnTo>
                    <a:pt x="2174" y="10949"/>
                  </a:lnTo>
                  <a:lnTo>
                    <a:pt x="694" y="10949"/>
                  </a:lnTo>
                  <a:lnTo>
                    <a:pt x="694" y="9499"/>
                  </a:lnTo>
                  <a:lnTo>
                    <a:pt x="757" y="9499"/>
                  </a:lnTo>
                  <a:lnTo>
                    <a:pt x="5041" y="5215"/>
                  </a:lnTo>
                  <a:cubicBezTo>
                    <a:pt x="5104" y="5120"/>
                    <a:pt x="5167" y="4963"/>
                    <a:pt x="5104" y="4837"/>
                  </a:cubicBezTo>
                  <a:cubicBezTo>
                    <a:pt x="4695" y="3702"/>
                    <a:pt x="4947" y="2411"/>
                    <a:pt x="5797" y="1529"/>
                  </a:cubicBezTo>
                  <a:cubicBezTo>
                    <a:pt x="6380" y="946"/>
                    <a:pt x="7168" y="654"/>
                    <a:pt x="7955" y="654"/>
                  </a:cubicBezTo>
                  <a:close/>
                  <a:moveTo>
                    <a:pt x="7936" y="1"/>
                  </a:moveTo>
                  <a:cubicBezTo>
                    <a:pt x="6971" y="1"/>
                    <a:pt x="6002" y="363"/>
                    <a:pt x="5262" y="1088"/>
                  </a:cubicBezTo>
                  <a:cubicBezTo>
                    <a:pt x="4285" y="2096"/>
                    <a:pt x="3939" y="3576"/>
                    <a:pt x="4380" y="4931"/>
                  </a:cubicBezTo>
                  <a:lnTo>
                    <a:pt x="126" y="9184"/>
                  </a:lnTo>
                  <a:cubicBezTo>
                    <a:pt x="32" y="9247"/>
                    <a:pt x="0" y="9342"/>
                    <a:pt x="0" y="9405"/>
                  </a:cubicBezTo>
                  <a:lnTo>
                    <a:pt x="0" y="11358"/>
                  </a:lnTo>
                  <a:cubicBezTo>
                    <a:pt x="32" y="11453"/>
                    <a:pt x="189" y="11610"/>
                    <a:pt x="379" y="11610"/>
                  </a:cubicBezTo>
                  <a:lnTo>
                    <a:pt x="2332" y="11610"/>
                  </a:lnTo>
                  <a:cubicBezTo>
                    <a:pt x="2395" y="11610"/>
                    <a:pt x="2521" y="11579"/>
                    <a:pt x="2552" y="11516"/>
                  </a:cubicBezTo>
                  <a:lnTo>
                    <a:pt x="3025" y="11043"/>
                  </a:lnTo>
                  <a:cubicBezTo>
                    <a:pt x="3119" y="10949"/>
                    <a:pt x="3151" y="10823"/>
                    <a:pt x="3119" y="10759"/>
                  </a:cubicBezTo>
                  <a:lnTo>
                    <a:pt x="3025" y="10255"/>
                  </a:lnTo>
                  <a:lnTo>
                    <a:pt x="3750" y="10161"/>
                  </a:lnTo>
                  <a:cubicBezTo>
                    <a:pt x="3907" y="10161"/>
                    <a:pt x="4002" y="10003"/>
                    <a:pt x="4065" y="9846"/>
                  </a:cubicBezTo>
                  <a:lnTo>
                    <a:pt x="4128" y="9153"/>
                  </a:lnTo>
                  <a:lnTo>
                    <a:pt x="4663" y="9216"/>
                  </a:lnTo>
                  <a:cubicBezTo>
                    <a:pt x="4726" y="9216"/>
                    <a:pt x="4852" y="9216"/>
                    <a:pt x="4915" y="9153"/>
                  </a:cubicBezTo>
                  <a:cubicBezTo>
                    <a:pt x="5010" y="9058"/>
                    <a:pt x="5041" y="8995"/>
                    <a:pt x="5041" y="8901"/>
                  </a:cubicBezTo>
                  <a:lnTo>
                    <a:pt x="5041" y="8271"/>
                  </a:lnTo>
                  <a:lnTo>
                    <a:pt x="5671" y="8271"/>
                  </a:lnTo>
                  <a:cubicBezTo>
                    <a:pt x="5734" y="8271"/>
                    <a:pt x="5829" y="8239"/>
                    <a:pt x="5892" y="8145"/>
                  </a:cubicBezTo>
                  <a:lnTo>
                    <a:pt x="6774" y="7325"/>
                  </a:lnTo>
                  <a:cubicBezTo>
                    <a:pt x="7153" y="7452"/>
                    <a:pt x="7548" y="7514"/>
                    <a:pt x="7941" y="7514"/>
                  </a:cubicBezTo>
                  <a:cubicBezTo>
                    <a:pt x="8920" y="7514"/>
                    <a:pt x="9889" y="7131"/>
                    <a:pt x="10586" y="6412"/>
                  </a:cubicBezTo>
                  <a:cubicBezTo>
                    <a:pt x="12035" y="4963"/>
                    <a:pt x="12035" y="2568"/>
                    <a:pt x="10586" y="1088"/>
                  </a:cubicBezTo>
                  <a:cubicBezTo>
                    <a:pt x="9862" y="363"/>
                    <a:pt x="8901" y="1"/>
                    <a:pt x="79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33"/>
            <p:cNvSpPr/>
            <p:nvPr/>
          </p:nvSpPr>
          <p:spPr>
            <a:xfrm>
              <a:off x="2557440" y="3296160"/>
              <a:ext cx="65880" cy="60120"/>
            </a:xfrm>
            <a:custGeom>
              <a:avLst/>
              <a:gdLst/>
              <a:ahLst/>
              <a:rect l="l" t="t" r="r" b="b"/>
              <a:pathLst>
                <a:path w="2238" h="2041">
                  <a:moveTo>
                    <a:pt x="1119" y="662"/>
                  </a:moveTo>
                  <a:cubicBezTo>
                    <a:pt x="1206" y="662"/>
                    <a:pt x="1292" y="694"/>
                    <a:pt x="1355" y="757"/>
                  </a:cubicBezTo>
                  <a:cubicBezTo>
                    <a:pt x="1481" y="883"/>
                    <a:pt x="1481" y="1135"/>
                    <a:pt x="1355" y="1229"/>
                  </a:cubicBezTo>
                  <a:cubicBezTo>
                    <a:pt x="1292" y="1292"/>
                    <a:pt x="1206" y="1324"/>
                    <a:pt x="1119" y="1324"/>
                  </a:cubicBezTo>
                  <a:cubicBezTo>
                    <a:pt x="1032" y="1324"/>
                    <a:pt x="946" y="1292"/>
                    <a:pt x="883" y="1229"/>
                  </a:cubicBezTo>
                  <a:cubicBezTo>
                    <a:pt x="725" y="1135"/>
                    <a:pt x="725" y="914"/>
                    <a:pt x="883" y="757"/>
                  </a:cubicBezTo>
                  <a:cubicBezTo>
                    <a:pt x="946" y="694"/>
                    <a:pt x="1032" y="662"/>
                    <a:pt x="1119" y="662"/>
                  </a:cubicBezTo>
                  <a:close/>
                  <a:moveTo>
                    <a:pt x="1115" y="1"/>
                  </a:moveTo>
                  <a:cubicBezTo>
                    <a:pt x="851" y="1"/>
                    <a:pt x="584" y="95"/>
                    <a:pt x="379" y="284"/>
                  </a:cubicBezTo>
                  <a:cubicBezTo>
                    <a:pt x="1" y="694"/>
                    <a:pt x="1" y="1355"/>
                    <a:pt x="379" y="1733"/>
                  </a:cubicBezTo>
                  <a:cubicBezTo>
                    <a:pt x="599" y="1938"/>
                    <a:pt x="867" y="2041"/>
                    <a:pt x="1127" y="2041"/>
                  </a:cubicBezTo>
                  <a:cubicBezTo>
                    <a:pt x="1387" y="2041"/>
                    <a:pt x="1639" y="1938"/>
                    <a:pt x="1828" y="1733"/>
                  </a:cubicBezTo>
                  <a:cubicBezTo>
                    <a:pt x="2238" y="1355"/>
                    <a:pt x="2238" y="694"/>
                    <a:pt x="1828" y="284"/>
                  </a:cubicBezTo>
                  <a:cubicBezTo>
                    <a:pt x="1639" y="95"/>
                    <a:pt x="1379" y="1"/>
                    <a:pt x="1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87" name="CustomShape 34"/>
          <p:cNvSpPr/>
          <p:nvPr/>
        </p:nvSpPr>
        <p:spPr>
          <a:xfrm>
            <a:off x="3672000" y="3365640"/>
            <a:ext cx="311760" cy="373680"/>
          </a:xfrm>
          <a:custGeom>
            <a:avLst/>
            <a:gdLst/>
            <a:ahLst/>
            <a:rect l="l" t="t" r="r" b="b"/>
            <a:pathLst>
              <a:path w="15853" h="19326">
                <a:moveTo>
                  <a:pt x="9627" y="1133"/>
                </a:moveTo>
                <a:cubicBezTo>
                  <a:pt x="9938" y="1133"/>
                  <a:pt x="10191" y="1387"/>
                  <a:pt x="10191" y="1701"/>
                </a:cubicBezTo>
                <a:lnTo>
                  <a:pt x="10191" y="2265"/>
                </a:lnTo>
                <a:lnTo>
                  <a:pt x="1133" y="2265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0191" y="3398"/>
                </a:moveTo>
                <a:lnTo>
                  <a:pt x="10191" y="8063"/>
                </a:lnTo>
                <a:cubicBezTo>
                  <a:pt x="10009" y="7998"/>
                  <a:pt x="9817" y="7965"/>
                  <a:pt x="9625" y="7965"/>
                </a:cubicBezTo>
                <a:cubicBezTo>
                  <a:pt x="9434" y="7965"/>
                  <a:pt x="9242" y="7998"/>
                  <a:pt x="9059" y="8063"/>
                </a:cubicBezTo>
                <a:lnTo>
                  <a:pt x="9059" y="6230"/>
                </a:lnTo>
                <a:cubicBezTo>
                  <a:pt x="9059" y="5291"/>
                  <a:pt x="8298" y="4530"/>
                  <a:pt x="7362" y="4530"/>
                </a:cubicBezTo>
                <a:cubicBezTo>
                  <a:pt x="6423" y="4530"/>
                  <a:pt x="5662" y="5291"/>
                  <a:pt x="5662" y="6230"/>
                </a:cubicBezTo>
                <a:lnTo>
                  <a:pt x="5662" y="10285"/>
                </a:lnTo>
                <a:cubicBezTo>
                  <a:pt x="4346" y="10557"/>
                  <a:pt x="3401" y="11716"/>
                  <a:pt x="3398" y="13060"/>
                </a:cubicBezTo>
                <a:lnTo>
                  <a:pt x="3398" y="14231"/>
                </a:lnTo>
                <a:cubicBezTo>
                  <a:pt x="3398" y="14419"/>
                  <a:pt x="3404" y="14609"/>
                  <a:pt x="3413" y="14796"/>
                </a:cubicBezTo>
                <a:lnTo>
                  <a:pt x="1133" y="14796"/>
                </a:lnTo>
                <a:lnTo>
                  <a:pt x="1133" y="3398"/>
                </a:lnTo>
                <a:close/>
                <a:moveTo>
                  <a:pt x="3543" y="15928"/>
                </a:moveTo>
                <a:cubicBezTo>
                  <a:pt x="3606" y="16312"/>
                  <a:pt x="3694" y="16689"/>
                  <a:pt x="3802" y="17061"/>
                </a:cubicBezTo>
                <a:lnTo>
                  <a:pt x="1701" y="17061"/>
                </a:lnTo>
                <a:cubicBezTo>
                  <a:pt x="1387" y="17061"/>
                  <a:pt x="1133" y="16807"/>
                  <a:pt x="1133" y="16496"/>
                </a:cubicBezTo>
                <a:lnTo>
                  <a:pt x="1133" y="15928"/>
                </a:lnTo>
                <a:close/>
                <a:moveTo>
                  <a:pt x="7362" y="5662"/>
                </a:moveTo>
                <a:cubicBezTo>
                  <a:pt x="7673" y="5662"/>
                  <a:pt x="7927" y="5916"/>
                  <a:pt x="7927" y="6230"/>
                </a:cubicBezTo>
                <a:lnTo>
                  <a:pt x="7927" y="11928"/>
                </a:lnTo>
                <a:cubicBezTo>
                  <a:pt x="7927" y="12242"/>
                  <a:pt x="8181" y="12492"/>
                  <a:pt x="8495" y="12492"/>
                </a:cubicBezTo>
                <a:cubicBezTo>
                  <a:pt x="8806" y="12492"/>
                  <a:pt x="9059" y="12242"/>
                  <a:pt x="9059" y="11928"/>
                </a:cubicBezTo>
                <a:lnTo>
                  <a:pt x="9059" y="9663"/>
                </a:lnTo>
                <a:cubicBezTo>
                  <a:pt x="9059" y="9349"/>
                  <a:pt x="9313" y="9098"/>
                  <a:pt x="9627" y="9098"/>
                </a:cubicBezTo>
                <a:cubicBezTo>
                  <a:pt x="9938" y="9098"/>
                  <a:pt x="10191" y="9349"/>
                  <a:pt x="10191" y="9663"/>
                </a:cubicBezTo>
                <a:lnTo>
                  <a:pt x="10191" y="11928"/>
                </a:lnTo>
                <a:cubicBezTo>
                  <a:pt x="10191" y="12242"/>
                  <a:pt x="10445" y="12492"/>
                  <a:pt x="10759" y="12492"/>
                </a:cubicBezTo>
                <a:cubicBezTo>
                  <a:pt x="11070" y="12492"/>
                  <a:pt x="11324" y="12242"/>
                  <a:pt x="11324" y="11928"/>
                </a:cubicBezTo>
                <a:lnTo>
                  <a:pt x="11324" y="10795"/>
                </a:lnTo>
                <a:cubicBezTo>
                  <a:pt x="11324" y="10481"/>
                  <a:pt x="11577" y="10231"/>
                  <a:pt x="11891" y="10231"/>
                </a:cubicBezTo>
                <a:cubicBezTo>
                  <a:pt x="12202" y="10231"/>
                  <a:pt x="12456" y="10481"/>
                  <a:pt x="12456" y="10795"/>
                </a:cubicBezTo>
                <a:lnTo>
                  <a:pt x="12456" y="13060"/>
                </a:lnTo>
                <a:cubicBezTo>
                  <a:pt x="12456" y="13374"/>
                  <a:pt x="12710" y="13625"/>
                  <a:pt x="13024" y="13625"/>
                </a:cubicBezTo>
                <a:cubicBezTo>
                  <a:pt x="13335" y="13625"/>
                  <a:pt x="13588" y="13374"/>
                  <a:pt x="13588" y="13060"/>
                </a:cubicBezTo>
                <a:lnTo>
                  <a:pt x="13588" y="11928"/>
                </a:lnTo>
                <a:cubicBezTo>
                  <a:pt x="13588" y="11614"/>
                  <a:pt x="13842" y="11363"/>
                  <a:pt x="14156" y="11363"/>
                </a:cubicBezTo>
                <a:cubicBezTo>
                  <a:pt x="14467" y="11363"/>
                  <a:pt x="14721" y="11614"/>
                  <a:pt x="14721" y="11928"/>
                </a:cubicBezTo>
                <a:lnTo>
                  <a:pt x="14721" y="14231"/>
                </a:lnTo>
                <a:cubicBezTo>
                  <a:pt x="14718" y="15602"/>
                  <a:pt x="14407" y="16958"/>
                  <a:pt x="13806" y="18193"/>
                </a:cubicBezTo>
                <a:lnTo>
                  <a:pt x="5448" y="18193"/>
                </a:lnTo>
                <a:cubicBezTo>
                  <a:pt x="4844" y="16958"/>
                  <a:pt x="4533" y="15602"/>
                  <a:pt x="4530" y="14231"/>
                </a:cubicBezTo>
                <a:lnTo>
                  <a:pt x="4530" y="13060"/>
                </a:lnTo>
                <a:cubicBezTo>
                  <a:pt x="4530" y="12341"/>
                  <a:pt x="4983" y="11698"/>
                  <a:pt x="5662" y="11460"/>
                </a:cubicBezTo>
                <a:lnTo>
                  <a:pt x="5662" y="14231"/>
                </a:lnTo>
                <a:cubicBezTo>
                  <a:pt x="5662" y="14542"/>
                  <a:pt x="5916" y="14796"/>
                  <a:pt x="6230" y="14796"/>
                </a:cubicBezTo>
                <a:cubicBezTo>
                  <a:pt x="6541" y="14796"/>
                  <a:pt x="6795" y="14542"/>
                  <a:pt x="6795" y="14231"/>
                </a:cubicBezTo>
                <a:lnTo>
                  <a:pt x="6795" y="6230"/>
                </a:lnTo>
                <a:cubicBezTo>
                  <a:pt x="6795" y="5916"/>
                  <a:pt x="7048" y="5662"/>
                  <a:pt x="7362" y="5662"/>
                </a:cubicBez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6496"/>
                </a:lnTo>
                <a:cubicBezTo>
                  <a:pt x="1" y="17432"/>
                  <a:pt x="762" y="18193"/>
                  <a:pt x="1701" y="18193"/>
                </a:cubicBezTo>
                <a:lnTo>
                  <a:pt x="4204" y="18193"/>
                </a:lnTo>
                <a:cubicBezTo>
                  <a:pt x="4285" y="18389"/>
                  <a:pt x="4376" y="18582"/>
                  <a:pt x="4470" y="18773"/>
                </a:cubicBezTo>
                <a:lnTo>
                  <a:pt x="4590" y="19011"/>
                </a:lnTo>
                <a:cubicBezTo>
                  <a:pt x="4687" y="19204"/>
                  <a:pt x="4880" y="19325"/>
                  <a:pt x="5098" y="19325"/>
                </a:cubicBezTo>
                <a:lnTo>
                  <a:pt x="14156" y="19325"/>
                </a:lnTo>
                <a:cubicBezTo>
                  <a:pt x="14370" y="19325"/>
                  <a:pt x="14564" y="19204"/>
                  <a:pt x="14660" y="19011"/>
                </a:cubicBezTo>
                <a:lnTo>
                  <a:pt x="14781" y="18773"/>
                </a:lnTo>
                <a:cubicBezTo>
                  <a:pt x="15485" y="17363"/>
                  <a:pt x="15850" y="15808"/>
                  <a:pt x="15853" y="14231"/>
                </a:cubicBezTo>
                <a:lnTo>
                  <a:pt x="15853" y="11928"/>
                </a:lnTo>
                <a:cubicBezTo>
                  <a:pt x="15853" y="10953"/>
                  <a:pt x="15054" y="10228"/>
                  <a:pt x="14155" y="10228"/>
                </a:cubicBezTo>
                <a:cubicBezTo>
                  <a:pt x="13949" y="10228"/>
                  <a:pt x="13737" y="10266"/>
                  <a:pt x="13528" y="10348"/>
                </a:cubicBezTo>
                <a:cubicBezTo>
                  <a:pt x="13326" y="9609"/>
                  <a:pt x="12655" y="9098"/>
                  <a:pt x="11891" y="9098"/>
                </a:cubicBezTo>
                <a:cubicBezTo>
                  <a:pt x="11883" y="9098"/>
                  <a:pt x="11875" y="9098"/>
                  <a:pt x="11867" y="9098"/>
                </a:cubicBezTo>
                <a:cubicBezTo>
                  <a:pt x="11682" y="9098"/>
                  <a:pt x="11497" y="9131"/>
                  <a:pt x="11324" y="9195"/>
                </a:cubicBezTo>
                <a:lnTo>
                  <a:pt x="11324" y="1701"/>
                </a:lnTo>
                <a:cubicBezTo>
                  <a:pt x="11324" y="762"/>
                  <a:pt x="10563" y="1"/>
                  <a:pt x="96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88" name="Group 35"/>
          <p:cNvGrpSpPr/>
          <p:nvPr/>
        </p:nvGrpSpPr>
        <p:grpSpPr>
          <a:xfrm>
            <a:off x="6336000" y="3295440"/>
            <a:ext cx="324720" cy="373680"/>
            <a:chOff x="6336000" y="3295440"/>
            <a:chExt cx="324720" cy="373680"/>
          </a:xfrm>
        </p:grpSpPr>
        <p:sp>
          <p:nvSpPr>
            <p:cNvPr id="289" name="CustomShape 36"/>
            <p:cNvSpPr/>
            <p:nvPr/>
          </p:nvSpPr>
          <p:spPr>
            <a:xfrm>
              <a:off x="6336000" y="3295440"/>
              <a:ext cx="324720" cy="373680"/>
            </a:xfrm>
            <a:custGeom>
              <a:avLst/>
              <a:gdLst/>
              <a:ahLst/>
              <a:rect l="l" t="t" r="r" b="b"/>
              <a:pathLst>
                <a:path w="10272" h="12009">
                  <a:moveTo>
                    <a:pt x="4507" y="679"/>
                  </a:moveTo>
                  <a:cubicBezTo>
                    <a:pt x="4774" y="679"/>
                    <a:pt x="5048" y="706"/>
                    <a:pt x="5325" y="762"/>
                  </a:cubicBezTo>
                  <a:cubicBezTo>
                    <a:pt x="6774" y="1077"/>
                    <a:pt x="7940" y="2274"/>
                    <a:pt x="8255" y="3723"/>
                  </a:cubicBezTo>
                  <a:cubicBezTo>
                    <a:pt x="8381" y="4227"/>
                    <a:pt x="8381" y="4763"/>
                    <a:pt x="8318" y="5267"/>
                  </a:cubicBezTo>
                  <a:cubicBezTo>
                    <a:pt x="8318" y="5330"/>
                    <a:pt x="8318" y="5424"/>
                    <a:pt x="8350" y="5487"/>
                  </a:cubicBezTo>
                  <a:lnTo>
                    <a:pt x="9263" y="7220"/>
                  </a:lnTo>
                  <a:cubicBezTo>
                    <a:pt x="9389" y="7441"/>
                    <a:pt x="9232" y="7756"/>
                    <a:pt x="8980" y="7756"/>
                  </a:cubicBezTo>
                  <a:lnTo>
                    <a:pt x="8034" y="7756"/>
                  </a:lnTo>
                  <a:cubicBezTo>
                    <a:pt x="7845" y="7756"/>
                    <a:pt x="7688" y="7913"/>
                    <a:pt x="7688" y="8102"/>
                  </a:cubicBezTo>
                  <a:lnTo>
                    <a:pt x="7688" y="9867"/>
                  </a:lnTo>
                  <a:lnTo>
                    <a:pt x="5892" y="9867"/>
                  </a:lnTo>
                  <a:cubicBezTo>
                    <a:pt x="5703" y="9867"/>
                    <a:pt x="5546" y="10024"/>
                    <a:pt x="5546" y="10213"/>
                  </a:cubicBezTo>
                  <a:lnTo>
                    <a:pt x="5546" y="11284"/>
                  </a:lnTo>
                  <a:lnTo>
                    <a:pt x="2049" y="11284"/>
                  </a:lnTo>
                  <a:lnTo>
                    <a:pt x="2049" y="7693"/>
                  </a:lnTo>
                  <a:cubicBezTo>
                    <a:pt x="2049" y="7598"/>
                    <a:pt x="2017" y="7504"/>
                    <a:pt x="1923" y="7441"/>
                  </a:cubicBezTo>
                  <a:cubicBezTo>
                    <a:pt x="1103" y="6685"/>
                    <a:pt x="631" y="5645"/>
                    <a:pt x="631" y="4542"/>
                  </a:cubicBezTo>
                  <a:cubicBezTo>
                    <a:pt x="631" y="2387"/>
                    <a:pt x="2372" y="679"/>
                    <a:pt x="4507" y="679"/>
                  </a:cubicBezTo>
                  <a:close/>
                  <a:moveTo>
                    <a:pt x="4570" y="0"/>
                  </a:moveTo>
                  <a:cubicBezTo>
                    <a:pt x="2059" y="0"/>
                    <a:pt x="1" y="1999"/>
                    <a:pt x="1" y="4542"/>
                  </a:cubicBezTo>
                  <a:cubicBezTo>
                    <a:pt x="1" y="5802"/>
                    <a:pt x="505" y="7000"/>
                    <a:pt x="1418" y="7850"/>
                  </a:cubicBezTo>
                  <a:lnTo>
                    <a:pt x="1418" y="11631"/>
                  </a:lnTo>
                  <a:cubicBezTo>
                    <a:pt x="1418" y="11851"/>
                    <a:pt x="1576" y="12009"/>
                    <a:pt x="1765" y="12009"/>
                  </a:cubicBezTo>
                  <a:lnTo>
                    <a:pt x="5987" y="12009"/>
                  </a:lnTo>
                  <a:cubicBezTo>
                    <a:pt x="6176" y="12009"/>
                    <a:pt x="6333" y="11851"/>
                    <a:pt x="6333" y="11631"/>
                  </a:cubicBezTo>
                  <a:lnTo>
                    <a:pt x="6333" y="10591"/>
                  </a:lnTo>
                  <a:lnTo>
                    <a:pt x="8097" y="10591"/>
                  </a:lnTo>
                  <a:cubicBezTo>
                    <a:pt x="8287" y="10591"/>
                    <a:pt x="8444" y="10434"/>
                    <a:pt x="8444" y="10213"/>
                  </a:cubicBezTo>
                  <a:lnTo>
                    <a:pt x="8444" y="8449"/>
                  </a:lnTo>
                  <a:lnTo>
                    <a:pt x="9043" y="8449"/>
                  </a:lnTo>
                  <a:cubicBezTo>
                    <a:pt x="9799" y="8417"/>
                    <a:pt x="10271" y="7598"/>
                    <a:pt x="9925" y="6874"/>
                  </a:cubicBezTo>
                  <a:lnTo>
                    <a:pt x="9043" y="5267"/>
                  </a:lnTo>
                  <a:cubicBezTo>
                    <a:pt x="9137" y="4700"/>
                    <a:pt x="9137" y="4164"/>
                    <a:pt x="9011" y="3597"/>
                  </a:cubicBezTo>
                  <a:cubicBezTo>
                    <a:pt x="8665" y="1864"/>
                    <a:pt x="7247" y="510"/>
                    <a:pt x="5546" y="100"/>
                  </a:cubicBezTo>
                  <a:cubicBezTo>
                    <a:pt x="5215" y="33"/>
                    <a:pt x="4889" y="0"/>
                    <a:pt x="4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37"/>
            <p:cNvSpPr/>
            <p:nvPr/>
          </p:nvSpPr>
          <p:spPr>
            <a:xfrm>
              <a:off x="6390000" y="3339360"/>
              <a:ext cx="179280" cy="171000"/>
            </a:xfrm>
            <a:custGeom>
              <a:avLst/>
              <a:gdLst/>
              <a:ahLst/>
              <a:rect l="l" t="t" r="r" b="b"/>
              <a:pathLst>
                <a:path w="5766" h="5609">
                  <a:moveTo>
                    <a:pt x="3214" y="757"/>
                  </a:moveTo>
                  <a:lnTo>
                    <a:pt x="3214" y="883"/>
                  </a:lnTo>
                  <a:cubicBezTo>
                    <a:pt x="3214" y="1040"/>
                    <a:pt x="3277" y="1135"/>
                    <a:pt x="3435" y="1198"/>
                  </a:cubicBezTo>
                  <a:cubicBezTo>
                    <a:pt x="3624" y="1261"/>
                    <a:pt x="3844" y="1387"/>
                    <a:pt x="4002" y="1513"/>
                  </a:cubicBezTo>
                  <a:cubicBezTo>
                    <a:pt x="4061" y="1553"/>
                    <a:pt x="4146" y="1593"/>
                    <a:pt x="4233" y="1593"/>
                  </a:cubicBezTo>
                  <a:cubicBezTo>
                    <a:pt x="4283" y="1593"/>
                    <a:pt x="4333" y="1579"/>
                    <a:pt x="4380" y="1545"/>
                  </a:cubicBezTo>
                  <a:lnTo>
                    <a:pt x="4506" y="1482"/>
                  </a:lnTo>
                  <a:lnTo>
                    <a:pt x="4852" y="2049"/>
                  </a:lnTo>
                  <a:lnTo>
                    <a:pt x="4726" y="2143"/>
                  </a:lnTo>
                  <a:cubicBezTo>
                    <a:pt x="4632" y="2206"/>
                    <a:pt x="4537" y="2364"/>
                    <a:pt x="4569" y="2490"/>
                  </a:cubicBezTo>
                  <a:cubicBezTo>
                    <a:pt x="4632" y="2710"/>
                    <a:pt x="4632" y="2899"/>
                    <a:pt x="4569" y="3120"/>
                  </a:cubicBezTo>
                  <a:cubicBezTo>
                    <a:pt x="4537" y="3277"/>
                    <a:pt x="4632" y="3403"/>
                    <a:pt x="4726" y="3466"/>
                  </a:cubicBezTo>
                  <a:lnTo>
                    <a:pt x="4852" y="3561"/>
                  </a:lnTo>
                  <a:lnTo>
                    <a:pt x="4506" y="4159"/>
                  </a:lnTo>
                  <a:lnTo>
                    <a:pt x="4380" y="4065"/>
                  </a:lnTo>
                  <a:cubicBezTo>
                    <a:pt x="4323" y="4037"/>
                    <a:pt x="4260" y="4021"/>
                    <a:pt x="4199" y="4021"/>
                  </a:cubicBezTo>
                  <a:cubicBezTo>
                    <a:pt x="4125" y="4021"/>
                    <a:pt x="4054" y="4044"/>
                    <a:pt x="4002" y="4096"/>
                  </a:cubicBezTo>
                  <a:cubicBezTo>
                    <a:pt x="3844" y="4254"/>
                    <a:pt x="3624" y="4348"/>
                    <a:pt x="3435" y="4411"/>
                  </a:cubicBezTo>
                  <a:cubicBezTo>
                    <a:pt x="3277" y="4475"/>
                    <a:pt x="3214" y="4632"/>
                    <a:pt x="3214" y="4727"/>
                  </a:cubicBezTo>
                  <a:lnTo>
                    <a:pt x="3214" y="4853"/>
                  </a:lnTo>
                  <a:lnTo>
                    <a:pt x="2489" y="4853"/>
                  </a:lnTo>
                  <a:lnTo>
                    <a:pt x="2489" y="4727"/>
                  </a:lnTo>
                  <a:cubicBezTo>
                    <a:pt x="2489" y="4569"/>
                    <a:pt x="2426" y="4475"/>
                    <a:pt x="2269" y="4411"/>
                  </a:cubicBezTo>
                  <a:cubicBezTo>
                    <a:pt x="2048" y="4348"/>
                    <a:pt x="1859" y="4222"/>
                    <a:pt x="1702" y="4096"/>
                  </a:cubicBezTo>
                  <a:cubicBezTo>
                    <a:pt x="1622" y="4057"/>
                    <a:pt x="1530" y="4017"/>
                    <a:pt x="1449" y="4017"/>
                  </a:cubicBezTo>
                  <a:cubicBezTo>
                    <a:pt x="1402" y="4017"/>
                    <a:pt x="1358" y="4030"/>
                    <a:pt x="1324" y="4065"/>
                  </a:cubicBezTo>
                  <a:lnTo>
                    <a:pt x="1198" y="4159"/>
                  </a:lnTo>
                  <a:lnTo>
                    <a:pt x="851" y="3561"/>
                  </a:lnTo>
                  <a:lnTo>
                    <a:pt x="946" y="3466"/>
                  </a:lnTo>
                  <a:cubicBezTo>
                    <a:pt x="1072" y="3403"/>
                    <a:pt x="1166" y="3246"/>
                    <a:pt x="1103" y="3120"/>
                  </a:cubicBezTo>
                  <a:cubicBezTo>
                    <a:pt x="1072" y="2899"/>
                    <a:pt x="1072" y="2710"/>
                    <a:pt x="1103" y="2490"/>
                  </a:cubicBezTo>
                  <a:cubicBezTo>
                    <a:pt x="1166" y="2332"/>
                    <a:pt x="1072" y="2206"/>
                    <a:pt x="946" y="2143"/>
                  </a:cubicBezTo>
                  <a:lnTo>
                    <a:pt x="851" y="2049"/>
                  </a:lnTo>
                  <a:lnTo>
                    <a:pt x="1198" y="1482"/>
                  </a:lnTo>
                  <a:lnTo>
                    <a:pt x="1324" y="1545"/>
                  </a:lnTo>
                  <a:cubicBezTo>
                    <a:pt x="1366" y="1573"/>
                    <a:pt x="1421" y="1588"/>
                    <a:pt x="1481" y="1588"/>
                  </a:cubicBezTo>
                  <a:cubicBezTo>
                    <a:pt x="1553" y="1588"/>
                    <a:pt x="1632" y="1565"/>
                    <a:pt x="1702" y="1513"/>
                  </a:cubicBezTo>
                  <a:cubicBezTo>
                    <a:pt x="1859" y="1356"/>
                    <a:pt x="2048" y="1261"/>
                    <a:pt x="2269" y="1198"/>
                  </a:cubicBezTo>
                  <a:cubicBezTo>
                    <a:pt x="2426" y="1135"/>
                    <a:pt x="2489" y="977"/>
                    <a:pt x="2489" y="883"/>
                  </a:cubicBezTo>
                  <a:lnTo>
                    <a:pt x="2489" y="757"/>
                  </a:lnTo>
                  <a:close/>
                  <a:moveTo>
                    <a:pt x="2174" y="1"/>
                  </a:moveTo>
                  <a:cubicBezTo>
                    <a:pt x="1985" y="1"/>
                    <a:pt x="1828" y="158"/>
                    <a:pt x="1828" y="379"/>
                  </a:cubicBezTo>
                  <a:lnTo>
                    <a:pt x="1828" y="599"/>
                  </a:lnTo>
                  <a:cubicBezTo>
                    <a:pt x="1702" y="631"/>
                    <a:pt x="1576" y="725"/>
                    <a:pt x="1513" y="788"/>
                  </a:cubicBezTo>
                  <a:lnTo>
                    <a:pt x="1324" y="694"/>
                  </a:lnTo>
                  <a:cubicBezTo>
                    <a:pt x="1265" y="658"/>
                    <a:pt x="1192" y="641"/>
                    <a:pt x="1122" y="641"/>
                  </a:cubicBezTo>
                  <a:cubicBezTo>
                    <a:pt x="1004" y="641"/>
                    <a:pt x="890" y="690"/>
                    <a:pt x="851" y="788"/>
                  </a:cubicBezTo>
                  <a:lnTo>
                    <a:pt x="126" y="2017"/>
                  </a:lnTo>
                  <a:cubicBezTo>
                    <a:pt x="63" y="2175"/>
                    <a:pt x="95" y="2427"/>
                    <a:pt x="253" y="2490"/>
                  </a:cubicBezTo>
                  <a:lnTo>
                    <a:pt x="442" y="2616"/>
                  </a:lnTo>
                  <a:lnTo>
                    <a:pt x="442" y="2994"/>
                  </a:lnTo>
                  <a:lnTo>
                    <a:pt x="253" y="3120"/>
                  </a:lnTo>
                  <a:cubicBezTo>
                    <a:pt x="95" y="3214"/>
                    <a:pt x="0" y="3435"/>
                    <a:pt x="126" y="3592"/>
                  </a:cubicBezTo>
                  <a:lnTo>
                    <a:pt x="851" y="4821"/>
                  </a:lnTo>
                  <a:cubicBezTo>
                    <a:pt x="894" y="4928"/>
                    <a:pt x="1024" y="4991"/>
                    <a:pt x="1152" y="4991"/>
                  </a:cubicBezTo>
                  <a:cubicBezTo>
                    <a:pt x="1213" y="4991"/>
                    <a:pt x="1273" y="4977"/>
                    <a:pt x="1324" y="4947"/>
                  </a:cubicBezTo>
                  <a:lnTo>
                    <a:pt x="1513" y="4821"/>
                  </a:lnTo>
                  <a:cubicBezTo>
                    <a:pt x="1639" y="4884"/>
                    <a:pt x="1733" y="4979"/>
                    <a:pt x="1828" y="5010"/>
                  </a:cubicBezTo>
                  <a:lnTo>
                    <a:pt x="1828" y="5262"/>
                  </a:lnTo>
                  <a:cubicBezTo>
                    <a:pt x="1828" y="5451"/>
                    <a:pt x="1985" y="5609"/>
                    <a:pt x="2174" y="5609"/>
                  </a:cubicBezTo>
                  <a:lnTo>
                    <a:pt x="3592" y="5609"/>
                  </a:lnTo>
                  <a:cubicBezTo>
                    <a:pt x="3781" y="5609"/>
                    <a:pt x="3939" y="5451"/>
                    <a:pt x="3939" y="5262"/>
                  </a:cubicBezTo>
                  <a:lnTo>
                    <a:pt x="3939" y="5010"/>
                  </a:lnTo>
                  <a:cubicBezTo>
                    <a:pt x="4065" y="4979"/>
                    <a:pt x="4191" y="4884"/>
                    <a:pt x="4254" y="4821"/>
                  </a:cubicBezTo>
                  <a:lnTo>
                    <a:pt x="4474" y="4947"/>
                  </a:lnTo>
                  <a:cubicBezTo>
                    <a:pt x="4524" y="4967"/>
                    <a:pt x="4580" y="4978"/>
                    <a:pt x="4637" y="4978"/>
                  </a:cubicBezTo>
                  <a:cubicBezTo>
                    <a:pt x="4759" y="4978"/>
                    <a:pt x="4882" y="4929"/>
                    <a:pt x="4947" y="4821"/>
                  </a:cubicBezTo>
                  <a:lnTo>
                    <a:pt x="5640" y="3592"/>
                  </a:lnTo>
                  <a:cubicBezTo>
                    <a:pt x="5734" y="3435"/>
                    <a:pt x="5671" y="3214"/>
                    <a:pt x="5514" y="3120"/>
                  </a:cubicBezTo>
                  <a:lnTo>
                    <a:pt x="5325" y="2994"/>
                  </a:lnTo>
                  <a:lnTo>
                    <a:pt x="5325" y="2616"/>
                  </a:lnTo>
                  <a:lnTo>
                    <a:pt x="5514" y="2490"/>
                  </a:lnTo>
                  <a:cubicBezTo>
                    <a:pt x="5671" y="2427"/>
                    <a:pt x="5766" y="2206"/>
                    <a:pt x="5640" y="2017"/>
                  </a:cubicBezTo>
                  <a:lnTo>
                    <a:pt x="4947" y="788"/>
                  </a:lnTo>
                  <a:cubicBezTo>
                    <a:pt x="4887" y="689"/>
                    <a:pt x="4777" y="627"/>
                    <a:pt x="4664" y="627"/>
                  </a:cubicBezTo>
                  <a:cubicBezTo>
                    <a:pt x="4598" y="627"/>
                    <a:pt x="4532" y="648"/>
                    <a:pt x="4474" y="694"/>
                  </a:cubicBezTo>
                  <a:lnTo>
                    <a:pt x="4254" y="788"/>
                  </a:lnTo>
                  <a:cubicBezTo>
                    <a:pt x="4159" y="725"/>
                    <a:pt x="4033" y="631"/>
                    <a:pt x="3939" y="599"/>
                  </a:cubicBezTo>
                  <a:lnTo>
                    <a:pt x="3939" y="379"/>
                  </a:lnTo>
                  <a:cubicBezTo>
                    <a:pt x="3939" y="158"/>
                    <a:pt x="3781" y="1"/>
                    <a:pt x="35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38"/>
            <p:cNvSpPr/>
            <p:nvPr/>
          </p:nvSpPr>
          <p:spPr>
            <a:xfrm>
              <a:off x="6447960" y="3396240"/>
              <a:ext cx="61200" cy="60120"/>
            </a:xfrm>
            <a:custGeom>
              <a:avLst/>
              <a:gdLst/>
              <a:ahLst/>
              <a:rect l="l" t="t" r="r" b="b"/>
              <a:pathLst>
                <a:path w="2111" h="2112">
                  <a:moveTo>
                    <a:pt x="1040" y="662"/>
                  </a:moveTo>
                  <a:cubicBezTo>
                    <a:pt x="1260" y="662"/>
                    <a:pt x="1418" y="820"/>
                    <a:pt x="1418" y="1009"/>
                  </a:cubicBezTo>
                  <a:cubicBezTo>
                    <a:pt x="1418" y="1198"/>
                    <a:pt x="1260" y="1355"/>
                    <a:pt x="1040" y="1355"/>
                  </a:cubicBezTo>
                  <a:cubicBezTo>
                    <a:pt x="851" y="1355"/>
                    <a:pt x="693" y="1198"/>
                    <a:pt x="693" y="1009"/>
                  </a:cubicBezTo>
                  <a:cubicBezTo>
                    <a:pt x="693" y="820"/>
                    <a:pt x="851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639"/>
                    <a:pt x="473" y="2111"/>
                    <a:pt x="1040" y="2111"/>
                  </a:cubicBezTo>
                  <a:cubicBezTo>
                    <a:pt x="1639" y="2111"/>
                    <a:pt x="2111" y="1639"/>
                    <a:pt x="2111" y="1040"/>
                  </a:cubicBezTo>
                  <a:cubicBezTo>
                    <a:pt x="2111" y="473"/>
                    <a:pt x="1639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92" name="Group 39"/>
          <p:cNvGrpSpPr/>
          <p:nvPr/>
        </p:nvGrpSpPr>
        <p:grpSpPr>
          <a:xfrm>
            <a:off x="4968000" y="3367800"/>
            <a:ext cx="373680" cy="373320"/>
            <a:chOff x="4968000" y="3367800"/>
            <a:chExt cx="373680" cy="373320"/>
          </a:xfrm>
        </p:grpSpPr>
        <p:sp>
          <p:nvSpPr>
            <p:cNvPr id="293" name="CustomShape 40"/>
            <p:cNvSpPr/>
            <p:nvPr/>
          </p:nvSpPr>
          <p:spPr>
            <a:xfrm>
              <a:off x="5013360" y="3502800"/>
              <a:ext cx="16200" cy="60120"/>
            </a:xfrm>
            <a:custGeom>
              <a:avLst/>
              <a:gdLst/>
              <a:ahLst/>
              <a:rect l="l" t="t" r="r" b="b"/>
              <a:pathLst>
                <a:path w="726" h="2112">
                  <a:moveTo>
                    <a:pt x="379" y="1"/>
                  </a:moveTo>
                  <a:cubicBezTo>
                    <a:pt x="158" y="1"/>
                    <a:pt x="1" y="158"/>
                    <a:pt x="1" y="347"/>
                  </a:cubicBezTo>
                  <a:lnTo>
                    <a:pt x="1" y="1765"/>
                  </a:lnTo>
                  <a:cubicBezTo>
                    <a:pt x="1" y="1954"/>
                    <a:pt x="158" y="2112"/>
                    <a:pt x="379" y="2112"/>
                  </a:cubicBezTo>
                  <a:cubicBezTo>
                    <a:pt x="568" y="2112"/>
                    <a:pt x="725" y="1954"/>
                    <a:pt x="725" y="1765"/>
                  </a:cubicBezTo>
                  <a:lnTo>
                    <a:pt x="725" y="347"/>
                  </a:lnTo>
                  <a:cubicBezTo>
                    <a:pt x="725" y="158"/>
                    <a:pt x="568" y="1"/>
                    <a:pt x="3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41"/>
            <p:cNvSpPr/>
            <p:nvPr/>
          </p:nvSpPr>
          <p:spPr>
            <a:xfrm>
              <a:off x="5013360" y="3636000"/>
              <a:ext cx="16200" cy="61200"/>
            </a:xfrm>
            <a:custGeom>
              <a:avLst/>
              <a:gdLst/>
              <a:ahLst/>
              <a:rect l="l" t="t" r="r" b="b"/>
              <a:pathLst>
                <a:path w="726" h="2144">
                  <a:moveTo>
                    <a:pt x="379" y="1"/>
                  </a:moveTo>
                  <a:cubicBezTo>
                    <a:pt x="158" y="1"/>
                    <a:pt x="1" y="159"/>
                    <a:pt x="1" y="379"/>
                  </a:cubicBezTo>
                  <a:lnTo>
                    <a:pt x="1" y="1797"/>
                  </a:lnTo>
                  <a:cubicBezTo>
                    <a:pt x="1" y="1986"/>
                    <a:pt x="158" y="2143"/>
                    <a:pt x="379" y="2143"/>
                  </a:cubicBezTo>
                  <a:cubicBezTo>
                    <a:pt x="568" y="2143"/>
                    <a:pt x="725" y="1986"/>
                    <a:pt x="725" y="1797"/>
                  </a:cubicBezTo>
                  <a:lnTo>
                    <a:pt x="725" y="379"/>
                  </a:lnTo>
                  <a:cubicBezTo>
                    <a:pt x="725" y="159"/>
                    <a:pt x="568" y="1"/>
                    <a:pt x="3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42"/>
            <p:cNvSpPr/>
            <p:nvPr/>
          </p:nvSpPr>
          <p:spPr>
            <a:xfrm>
              <a:off x="5013360" y="3591000"/>
              <a:ext cx="16200" cy="16200"/>
            </a:xfrm>
            <a:custGeom>
              <a:avLst/>
              <a:gdLst/>
              <a:ahLst/>
              <a:rect l="l" t="t" r="r" b="b"/>
              <a:pathLst>
                <a:path w="726" h="725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79" y="725"/>
                  </a:cubicBezTo>
                  <a:cubicBezTo>
                    <a:pt x="568" y="725"/>
                    <a:pt x="725" y="567"/>
                    <a:pt x="725" y="347"/>
                  </a:cubicBezTo>
                  <a:cubicBezTo>
                    <a:pt x="725" y="158"/>
                    <a:pt x="568" y="0"/>
                    <a:pt x="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43"/>
            <p:cNvSpPr/>
            <p:nvPr/>
          </p:nvSpPr>
          <p:spPr>
            <a:xfrm>
              <a:off x="4968000" y="3367800"/>
              <a:ext cx="373680" cy="60120"/>
            </a:xfrm>
            <a:custGeom>
              <a:avLst/>
              <a:gdLst/>
              <a:ahLst/>
              <a:rect l="l" t="t" r="r" b="b"/>
              <a:pathLst>
                <a:path w="12067" h="2113">
                  <a:moveTo>
                    <a:pt x="2143" y="695"/>
                  </a:moveTo>
                  <a:lnTo>
                    <a:pt x="2143" y="1419"/>
                  </a:lnTo>
                  <a:lnTo>
                    <a:pt x="1891" y="1419"/>
                  </a:lnTo>
                  <a:lnTo>
                    <a:pt x="1166" y="1041"/>
                  </a:lnTo>
                  <a:lnTo>
                    <a:pt x="1891" y="695"/>
                  </a:lnTo>
                  <a:close/>
                  <a:moveTo>
                    <a:pt x="9924" y="695"/>
                  </a:moveTo>
                  <a:lnTo>
                    <a:pt x="9924" y="1419"/>
                  </a:lnTo>
                  <a:lnTo>
                    <a:pt x="2836" y="1419"/>
                  </a:lnTo>
                  <a:lnTo>
                    <a:pt x="2836" y="695"/>
                  </a:lnTo>
                  <a:close/>
                  <a:moveTo>
                    <a:pt x="10996" y="695"/>
                  </a:moveTo>
                  <a:cubicBezTo>
                    <a:pt x="11185" y="695"/>
                    <a:pt x="11342" y="852"/>
                    <a:pt x="11342" y="1041"/>
                  </a:cubicBezTo>
                  <a:cubicBezTo>
                    <a:pt x="11342" y="1262"/>
                    <a:pt x="11185" y="1419"/>
                    <a:pt x="10996" y="1419"/>
                  </a:cubicBezTo>
                  <a:lnTo>
                    <a:pt x="10649" y="1419"/>
                  </a:lnTo>
                  <a:lnTo>
                    <a:pt x="10649" y="695"/>
                  </a:lnTo>
                  <a:close/>
                  <a:moveTo>
                    <a:pt x="1782" y="1"/>
                  </a:moveTo>
                  <a:cubicBezTo>
                    <a:pt x="1689" y="1"/>
                    <a:pt x="1556" y="47"/>
                    <a:pt x="252" y="726"/>
                  </a:cubicBezTo>
                  <a:cubicBezTo>
                    <a:pt x="0" y="852"/>
                    <a:pt x="0" y="1199"/>
                    <a:pt x="252" y="1356"/>
                  </a:cubicBezTo>
                  <a:cubicBezTo>
                    <a:pt x="1765" y="2113"/>
                    <a:pt x="1702" y="2113"/>
                    <a:pt x="1828" y="2113"/>
                  </a:cubicBezTo>
                  <a:lnTo>
                    <a:pt x="10996" y="2113"/>
                  </a:lnTo>
                  <a:cubicBezTo>
                    <a:pt x="11594" y="2113"/>
                    <a:pt x="12067" y="1640"/>
                    <a:pt x="12067" y="1041"/>
                  </a:cubicBezTo>
                  <a:cubicBezTo>
                    <a:pt x="12067" y="474"/>
                    <a:pt x="11594" y="2"/>
                    <a:pt x="10996" y="2"/>
                  </a:cubicBezTo>
                  <a:lnTo>
                    <a:pt x="1828" y="2"/>
                  </a:lnTo>
                  <a:cubicBezTo>
                    <a:pt x="1810" y="2"/>
                    <a:pt x="1796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44"/>
            <p:cNvSpPr/>
            <p:nvPr/>
          </p:nvSpPr>
          <p:spPr>
            <a:xfrm>
              <a:off x="4968720" y="3457800"/>
              <a:ext cx="372600" cy="283320"/>
            </a:xfrm>
            <a:custGeom>
              <a:avLst/>
              <a:gdLst/>
              <a:ahLst/>
              <a:rect l="l" t="t" r="r" b="b"/>
              <a:pathLst>
                <a:path w="12036" h="9137">
                  <a:moveTo>
                    <a:pt x="10965" y="725"/>
                  </a:moveTo>
                  <a:cubicBezTo>
                    <a:pt x="11154" y="725"/>
                    <a:pt x="11311" y="882"/>
                    <a:pt x="11311" y="1103"/>
                  </a:cubicBezTo>
                  <a:lnTo>
                    <a:pt x="11311" y="8097"/>
                  </a:lnTo>
                  <a:cubicBezTo>
                    <a:pt x="11311" y="8286"/>
                    <a:pt x="11154" y="8443"/>
                    <a:pt x="10965" y="8443"/>
                  </a:cubicBezTo>
                  <a:lnTo>
                    <a:pt x="1072" y="8443"/>
                  </a:lnTo>
                  <a:cubicBezTo>
                    <a:pt x="883" y="8443"/>
                    <a:pt x="725" y="8286"/>
                    <a:pt x="725" y="8097"/>
                  </a:cubicBezTo>
                  <a:lnTo>
                    <a:pt x="725" y="1103"/>
                  </a:lnTo>
                  <a:cubicBezTo>
                    <a:pt x="725" y="882"/>
                    <a:pt x="883" y="725"/>
                    <a:pt x="1072" y="725"/>
                  </a:cubicBezTo>
                  <a:close/>
                  <a:moveTo>
                    <a:pt x="1072" y="0"/>
                  </a:moveTo>
                  <a:cubicBezTo>
                    <a:pt x="473" y="0"/>
                    <a:pt x="1" y="473"/>
                    <a:pt x="1" y="1040"/>
                  </a:cubicBezTo>
                  <a:lnTo>
                    <a:pt x="1" y="8065"/>
                  </a:lnTo>
                  <a:cubicBezTo>
                    <a:pt x="1" y="8664"/>
                    <a:pt x="473" y="9137"/>
                    <a:pt x="1072" y="9137"/>
                  </a:cubicBezTo>
                  <a:lnTo>
                    <a:pt x="10965" y="9137"/>
                  </a:lnTo>
                  <a:cubicBezTo>
                    <a:pt x="11532" y="9137"/>
                    <a:pt x="12004" y="8664"/>
                    <a:pt x="12004" y="8065"/>
                  </a:cubicBezTo>
                  <a:lnTo>
                    <a:pt x="12004" y="1040"/>
                  </a:lnTo>
                  <a:cubicBezTo>
                    <a:pt x="12036" y="473"/>
                    <a:pt x="11532" y="0"/>
                    <a:pt x="10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45"/>
            <p:cNvSpPr/>
            <p:nvPr/>
          </p:nvSpPr>
          <p:spPr>
            <a:xfrm>
              <a:off x="5057280" y="3502800"/>
              <a:ext cx="238680" cy="194400"/>
            </a:xfrm>
            <a:custGeom>
              <a:avLst/>
              <a:gdLst/>
              <a:ahLst/>
              <a:rect l="l" t="t" r="r" b="b"/>
              <a:pathLst>
                <a:path w="7783" h="6334">
                  <a:moveTo>
                    <a:pt x="7089" y="694"/>
                  </a:moveTo>
                  <a:lnTo>
                    <a:pt x="7089" y="5609"/>
                  </a:lnTo>
                  <a:lnTo>
                    <a:pt x="694" y="5609"/>
                  </a:lnTo>
                  <a:lnTo>
                    <a:pt x="694" y="694"/>
                  </a:lnTo>
                  <a:close/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lnTo>
                    <a:pt x="1" y="5987"/>
                  </a:lnTo>
                  <a:cubicBezTo>
                    <a:pt x="1" y="6176"/>
                    <a:pt x="158" y="6333"/>
                    <a:pt x="347" y="6333"/>
                  </a:cubicBezTo>
                  <a:lnTo>
                    <a:pt x="7436" y="6333"/>
                  </a:lnTo>
                  <a:cubicBezTo>
                    <a:pt x="7656" y="6333"/>
                    <a:pt x="7782" y="6176"/>
                    <a:pt x="7782" y="5987"/>
                  </a:cubicBezTo>
                  <a:lnTo>
                    <a:pt x="7782" y="347"/>
                  </a:lnTo>
                  <a:cubicBezTo>
                    <a:pt x="7782" y="158"/>
                    <a:pt x="7656" y="1"/>
                    <a:pt x="74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9" name="CustomShape 46"/>
          <p:cNvSpPr/>
          <p:nvPr/>
        </p:nvSpPr>
        <p:spPr>
          <a:xfrm>
            <a:off x="-72000" y="4567680"/>
            <a:ext cx="9209520" cy="5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Школа  мастерства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300" name="Line 47"/>
          <p:cNvSpPr/>
          <p:nvPr/>
        </p:nvSpPr>
        <p:spPr>
          <a:xfrm>
            <a:off x="1584000" y="4529520"/>
            <a:ext cx="0" cy="61416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01" name="Group 48"/>
          <p:cNvGrpSpPr/>
          <p:nvPr/>
        </p:nvGrpSpPr>
        <p:grpSpPr>
          <a:xfrm>
            <a:off x="4320000" y="1872000"/>
            <a:ext cx="1656000" cy="789120"/>
            <a:chOff x="4320000" y="1872000"/>
            <a:chExt cx="1656000" cy="789120"/>
          </a:xfrm>
        </p:grpSpPr>
        <p:sp>
          <p:nvSpPr>
            <p:cNvPr id="302" name="CustomShape 49"/>
            <p:cNvSpPr/>
            <p:nvPr/>
          </p:nvSpPr>
          <p:spPr>
            <a:xfrm>
              <a:off x="4321800" y="2122560"/>
              <a:ext cx="1652400" cy="538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    </a:t>
              </a: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Отношения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303" name="CustomShape 50"/>
            <p:cNvSpPr/>
            <p:nvPr/>
          </p:nvSpPr>
          <p:spPr>
            <a:xfrm>
              <a:off x="4320000" y="1872000"/>
              <a:ext cx="1656000" cy="153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ПРИКАЗ </a:t>
            </a: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МИНИСТЕРСТВО ОБРАЗОВАНИЯ И НАУКИ РОССИЙСКОЙ ФЕДЕРАЦИИ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от 17 октября 2013 года N 1155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“</a:t>
            </a: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Об утверждении федерального государственного образовательного стандарта дошкольного образования”  (с изменениями на 8 ноября 2022 года):  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305" name="Group 2"/>
          <p:cNvGrpSpPr/>
          <p:nvPr/>
        </p:nvGrpSpPr>
        <p:grpSpPr>
          <a:xfrm>
            <a:off x="10800" y="4248000"/>
            <a:ext cx="9137520" cy="889200"/>
            <a:chOff x="10800" y="4248000"/>
            <a:chExt cx="9137520" cy="889200"/>
          </a:xfrm>
        </p:grpSpPr>
        <p:sp>
          <p:nvSpPr>
            <p:cNvPr id="306" name="CustomShape 3"/>
            <p:cNvSpPr/>
            <p:nvPr/>
          </p:nvSpPr>
          <p:spPr>
            <a:xfrm>
              <a:off x="21600" y="4529520"/>
              <a:ext cx="9115920" cy="607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CustomShape 4"/>
            <p:cNvSpPr/>
            <p:nvPr/>
          </p:nvSpPr>
          <p:spPr>
            <a:xfrm>
              <a:off x="10800" y="4248000"/>
              <a:ext cx="9137520" cy="889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8" name="Group 5"/>
          <p:cNvGrpSpPr/>
          <p:nvPr/>
        </p:nvGrpSpPr>
        <p:grpSpPr>
          <a:xfrm>
            <a:off x="1296000" y="1728000"/>
            <a:ext cx="1649520" cy="1075320"/>
            <a:chOff x="1296000" y="1728000"/>
            <a:chExt cx="1649520" cy="1075320"/>
          </a:xfrm>
        </p:grpSpPr>
        <p:sp>
          <p:nvSpPr>
            <p:cNvPr id="309" name="CustomShape 6"/>
            <p:cNvSpPr/>
            <p:nvPr/>
          </p:nvSpPr>
          <p:spPr>
            <a:xfrm>
              <a:off x="1296000" y="2056680"/>
              <a:ext cx="1649520" cy="746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                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310" name="CustomShape 7"/>
            <p:cNvSpPr/>
            <p:nvPr/>
          </p:nvSpPr>
          <p:spPr>
            <a:xfrm>
              <a:off x="1296000" y="1728000"/>
              <a:ext cx="1649520" cy="2080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11" name="Group 8"/>
          <p:cNvGrpSpPr/>
          <p:nvPr/>
        </p:nvGrpSpPr>
        <p:grpSpPr>
          <a:xfrm>
            <a:off x="3096000" y="1810800"/>
            <a:ext cx="1581120" cy="920520"/>
            <a:chOff x="3096000" y="1810800"/>
            <a:chExt cx="1581120" cy="920520"/>
          </a:xfrm>
        </p:grpSpPr>
        <p:sp>
          <p:nvSpPr>
            <p:cNvPr id="312" name="CustomShape 9"/>
            <p:cNvSpPr/>
            <p:nvPr/>
          </p:nvSpPr>
          <p:spPr>
            <a:xfrm>
              <a:off x="3098160" y="2101680"/>
              <a:ext cx="1577160" cy="629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00000"/>
                </a:lnSpc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  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313" name="CustomShape 10"/>
            <p:cNvSpPr/>
            <p:nvPr/>
          </p:nvSpPr>
          <p:spPr>
            <a:xfrm>
              <a:off x="3096000" y="1810800"/>
              <a:ext cx="1581120" cy="179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14" name="Group 11"/>
          <p:cNvGrpSpPr/>
          <p:nvPr/>
        </p:nvGrpSpPr>
        <p:grpSpPr>
          <a:xfrm>
            <a:off x="6048000" y="1872000"/>
            <a:ext cx="2729520" cy="787320"/>
            <a:chOff x="6048000" y="1872000"/>
            <a:chExt cx="2729520" cy="787320"/>
          </a:xfrm>
        </p:grpSpPr>
        <p:sp>
          <p:nvSpPr>
            <p:cNvPr id="315" name="CustomShape 12"/>
            <p:cNvSpPr/>
            <p:nvPr/>
          </p:nvSpPr>
          <p:spPr>
            <a:xfrm>
              <a:off x="6050880" y="2121840"/>
              <a:ext cx="2723760" cy="537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316" name="CustomShape 13"/>
            <p:cNvSpPr/>
            <p:nvPr/>
          </p:nvSpPr>
          <p:spPr>
            <a:xfrm>
              <a:off x="6048000" y="1872000"/>
              <a:ext cx="2729520" cy="152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7" name="CustomShape 14"/>
          <p:cNvSpPr/>
          <p:nvPr/>
        </p:nvSpPr>
        <p:spPr>
          <a:xfrm>
            <a:off x="-72000" y="4567680"/>
            <a:ext cx="9209520" cy="5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Школа  мастерства</a:t>
            </a:r>
            <a:endParaRPr b="0" lang="ru-RU" sz="2400" spc="-1" strike="noStrike">
              <a:latin typeface="Arial"/>
            </a:endParaRPr>
          </a:p>
        </p:txBody>
      </p:sp>
      <p:grpSp>
        <p:nvGrpSpPr>
          <p:cNvPr id="318" name="Group 15"/>
          <p:cNvGrpSpPr/>
          <p:nvPr/>
        </p:nvGrpSpPr>
        <p:grpSpPr>
          <a:xfrm>
            <a:off x="4320000" y="1872000"/>
            <a:ext cx="1656000" cy="789120"/>
            <a:chOff x="4320000" y="1872000"/>
            <a:chExt cx="1656000" cy="789120"/>
          </a:xfrm>
        </p:grpSpPr>
        <p:sp>
          <p:nvSpPr>
            <p:cNvPr id="319" name="CustomShape 16"/>
            <p:cNvSpPr/>
            <p:nvPr/>
          </p:nvSpPr>
          <p:spPr>
            <a:xfrm>
              <a:off x="4321800" y="2122560"/>
              <a:ext cx="1652400" cy="538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just">
                <a:lnSpc>
                  <a:spcPct val="115000"/>
                </a:lnSpc>
                <a:spcAft>
                  <a:spcPts val="1001"/>
                </a:spcAft>
              </a:pPr>
              <a:r>
                <a:rPr b="0" lang="en" sz="1200" spc="-1" strike="noStrike">
                  <a:solidFill>
                    <a:srgbClr val="000000"/>
                  </a:solidFill>
                  <a:latin typeface="Times New Roman"/>
                  <a:ea typeface="Roboto"/>
                </a:rPr>
                <a:t> 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320" name="CustomShape 17"/>
            <p:cNvSpPr/>
            <p:nvPr/>
          </p:nvSpPr>
          <p:spPr>
            <a:xfrm>
              <a:off x="4320000" y="1872000"/>
              <a:ext cx="1656000" cy="153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21" name="TextShape 18"/>
          <p:cNvSpPr txBox="1"/>
          <p:nvPr/>
        </p:nvSpPr>
        <p:spPr>
          <a:xfrm>
            <a:off x="123840" y="2376000"/>
            <a:ext cx="8963640" cy="183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«формирования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деятельности»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1" lang="en" sz="2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Рекомендуемый список литературы: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5677200" y="2405520"/>
            <a:ext cx="2341800" cy="44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200" spc="-1" strike="noStrike">
                <a:solidFill>
                  <a:srgbClr val="ffffff"/>
                </a:solidFill>
                <a:latin typeface="Roboto"/>
                <a:ea typeface="Roboto"/>
              </a:rPr>
              <a:t>Mercury is the closest planet to the Sun and the smallest one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324" name="CustomShape 3"/>
          <p:cNvSpPr/>
          <p:nvPr/>
        </p:nvSpPr>
        <p:spPr>
          <a:xfrm>
            <a:off x="5677200" y="2132280"/>
            <a:ext cx="2341800" cy="26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2000" spc="-1" strike="noStrike">
                <a:solidFill>
                  <a:srgbClr val="ffffff"/>
                </a:solidFill>
                <a:latin typeface="Fira Sans Extra Condensed Medium"/>
                <a:ea typeface="Fira Sans Extra Condensed Medium"/>
              </a:rPr>
              <a:t>Social Understanding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25" name="CustomShape 4"/>
          <p:cNvSpPr/>
          <p:nvPr/>
        </p:nvSpPr>
        <p:spPr>
          <a:xfrm>
            <a:off x="504000" y="504000"/>
            <a:ext cx="8203320" cy="23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1. Винокурова Н. В., Васенина С. И., Мазуренко О. В. Педагогические условия формирования предпосылок функциональной грамотности дошкольников // Проблемы современного педагогического образования. 2022. Вып. 76. Ч. 4. С. 67—70.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2. Ковалёва Г.С. Глобальные компетенции: сборник эталонных заданий: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учебное пособие для общеобразовательных организаций / Г.С. Ковалёва,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Т.В. Коваль, С.Е. Дюкова; под ред. Г.С. Ковалёвой, Т.В. Коваль. – 2-е изд. – М.;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СПб.: Просвещение, 2021. – Вып. 1. – 2020. – 79 с.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3. Коваль Т.В. Глобальные компетенции – новый компонент функциональной грамотности / Т.В. Коваль, С.Е. Дюкова // Отечественная и зарубежная педагогика. – 2019. – №4 (61). – С. 112–123.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4. Коваль Т.В. «Глобальные компетенции»: опыт разработки национальных учебно-диагностических материалов / Т.В. Коваль, С.Е. Дюкова // Отечественная и зарубежная педагогика. – 2020. – Т. 2. – №2 (70). – С. 42–57.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5. Савченко М. В. Формирование предпосылок функциональной грамотности у детей дошкольного возраста // Современные проблемы науки и образования. 2021. № 4. URL: https://science-education.ru/ru/article/view?id=31030 (дата обращения: 03.09.2022)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6. Губанова М. И., Лебедева Е. П. Функциональная грамотность младших школьников: проблемы и перспективы формирования // Начальная школа плюс До и После. 2009. № 12. С. 65—68. URL: </a:t>
            </a:r>
            <a:r>
              <a:rPr b="0" lang="ru-RU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  <a:hlinkClick r:id="rId2"/>
              </a:rPr>
              <a:t>http://school2100.com/izdaniya/magazine/archive/2009-12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1" lang="en" sz="2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Рекомендуемый список литературы: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5677200" y="2405520"/>
            <a:ext cx="2341800" cy="44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200" spc="-1" strike="noStrike">
                <a:solidFill>
                  <a:srgbClr val="ffffff"/>
                </a:solidFill>
                <a:latin typeface="Roboto"/>
                <a:ea typeface="Roboto"/>
              </a:rPr>
              <a:t>Mercury is the closest planet to the Sun and the smallest one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5677200" y="2132280"/>
            <a:ext cx="2341800" cy="26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2000" spc="-1" strike="noStrike">
                <a:solidFill>
                  <a:srgbClr val="ffffff"/>
                </a:solidFill>
                <a:latin typeface="Fira Sans Extra Condensed Medium"/>
                <a:ea typeface="Fira Sans Extra Condensed Medium"/>
              </a:rPr>
              <a:t>Social Understanding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29" name="CustomShape 4"/>
          <p:cNvSpPr/>
          <p:nvPr/>
        </p:nvSpPr>
        <p:spPr>
          <a:xfrm>
            <a:off x="504000" y="504000"/>
            <a:ext cx="8203320" cy="23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7. Е.Е. Туник «Модифицированные креативные тесты Вильямса». Практикум по психодиагностике., С-Петербург, 2003 г.   </a:t>
            </a:r>
            <a:r>
              <a:rPr b="0" lang="ru-RU" sz="1400" spc="-1" strike="noStrike" u="sng">
                <a:solidFill>
                  <a:srgbClr val="000000"/>
                </a:solidFill>
                <a:uFillTx/>
                <a:latin typeface="Arial"/>
                <a:ea typeface="DejaVu Sans"/>
                <a:hlinkClick r:id="rId2"/>
              </a:rPr>
              <a:t>https://geo.tsu.ru/content/faculty/structure/chair/geography/u-metodika/uresurs/Romaschova/%D0%A2%D1%83%D0%BD%D0%B8%D0%BA%20%D0%95.%D0%95.%20%D0%9C%D0%BE%D0%B4%D0%B8%D1%84%D0%B8%D1%86%D0%B8%D1%80%D0%BE%D0%B2%D0%B0%D0%BD%D0%BD%D1%8B%D0%B5%20%D0%BA%D1%80%D0%B5%D0%B0%D1%82%D0%B8%D0%B2%D0%BD%D1%8B%D0%B5%20%D1%82%D0%B5%D1%81%D1%82%D1%8B%20%D0%92%D0%B8%D0%BB%D1%8C%D1%8F%D0%BC%D1%81%D0%B0.pdf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48920" y="1872000"/>
            <a:ext cx="8231040" cy="20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# Функциональная грамотность: современный вызов в образовании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# Функциональная  грамотность: эффективные практики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/>
            <a:endParaRPr b="0" lang="ru-RU" sz="18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320000" y="1440000"/>
            <a:ext cx="358200" cy="646200"/>
          </a:xfrm>
          <a:custGeom>
            <a:avLst/>
            <a:gdLst/>
            <a:ahLst/>
            <a:rect l="l" t="t" r="r" b="b"/>
            <a:pathLst>
              <a:path w="1002" h="1801">
                <a:moveTo>
                  <a:pt x="250" y="0"/>
                </a:moveTo>
                <a:lnTo>
                  <a:pt x="250" y="1350"/>
                </a:lnTo>
                <a:lnTo>
                  <a:pt x="0" y="1350"/>
                </a:lnTo>
                <a:lnTo>
                  <a:pt x="500" y="1800"/>
                </a:lnTo>
                <a:lnTo>
                  <a:pt x="1001" y="1350"/>
                </a:lnTo>
                <a:lnTo>
                  <a:pt x="750" y="1350"/>
                </a:lnTo>
                <a:lnTo>
                  <a:pt x="750" y="0"/>
                </a:lnTo>
                <a:lnTo>
                  <a:pt x="25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48920" y="410400"/>
            <a:ext cx="8231040" cy="29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Нормативно-правовые документы: </a:t>
            </a: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br/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- </a:t>
            </a:r>
            <a:r>
              <a:rPr b="0" lang="en" sz="27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Указ Президента Российской Федерации от 21 июля 2020 г. № 474 «О национальных целях развития Российской Федерации на период до 2030 года»;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- Указ Президента РФ от 07 мая 2018 года № 204 "О национальных целях и стратегических задачах развития Российской Федерации на период до 2024 года";</a:t>
            </a:r>
            <a:br/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-  Распоряжение Правительства РФ от 12 феврял 2011 г. № 180-р «О реализации проекта «Содействие повышению уровня финансовой грамотности населения и развитию финансового образования в РФ»;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-  Письмо Министерства просвещения РФ от 17.09.2021 № 03-1526 "О методическом обеспечении работы по повышению функциональной грамотности";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- Письмо Министерства просвещения РФ от 14.09.2021 № 03-1510 "Об организации работы по повышению функциональной грамотности".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48920" y="410400"/>
            <a:ext cx="8231040" cy="404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А. А. Леонтьев: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Функционально грамотный человек — это человек,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который способен использовать все постоянно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приобретаемые в течение жизни знания, умения и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навыки для решения максимально широкого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диапазона жизненных задач в различных сферах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человеческой деятельности, общения и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социальных отношений.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Образовательная система «Школа 2100». Педагогика здравого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смысла / под ред. А.А.Леонтьева. М.: Баласс, 2003. С. 35 </a:t>
            </a:r>
            <a:r>
              <a:rPr b="0" lang="en" sz="27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endParaRPr b="0" lang="ru-RU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23" name="Group 2"/>
          <p:cNvGrpSpPr/>
          <p:nvPr/>
        </p:nvGrpSpPr>
        <p:grpSpPr>
          <a:xfrm>
            <a:off x="720000" y="1152000"/>
            <a:ext cx="1937520" cy="642240"/>
            <a:chOff x="720000" y="1152000"/>
            <a:chExt cx="1937520" cy="642240"/>
          </a:xfrm>
        </p:grpSpPr>
        <p:sp>
          <p:nvSpPr>
            <p:cNvPr id="124" name="CustomShape 3"/>
            <p:cNvSpPr/>
            <p:nvPr/>
          </p:nvSpPr>
          <p:spPr>
            <a:xfrm>
              <a:off x="720000" y="1299960"/>
              <a:ext cx="1937520" cy="179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CustomShape 4"/>
            <p:cNvSpPr/>
            <p:nvPr/>
          </p:nvSpPr>
          <p:spPr>
            <a:xfrm>
              <a:off x="720000" y="1449360"/>
              <a:ext cx="1502640" cy="344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ru-RU" sz="14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Читательская грамотность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26" name="CustomShape 5"/>
            <p:cNvSpPr/>
            <p:nvPr/>
          </p:nvSpPr>
          <p:spPr>
            <a:xfrm>
              <a:off x="720000" y="1152000"/>
              <a:ext cx="348480" cy="151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en" sz="1400" spc="-1" strike="noStrike">
                  <a:solidFill>
                    <a:srgbClr val="153674"/>
                  </a:solidFill>
                  <a:latin typeface="Fira Sans Extra Condensed Medium"/>
                  <a:ea typeface="Fira Sans Extra Condensed Medium"/>
                </a:rPr>
                <a:t>01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27" name="Group 6"/>
          <p:cNvGrpSpPr/>
          <p:nvPr/>
        </p:nvGrpSpPr>
        <p:grpSpPr>
          <a:xfrm>
            <a:off x="6086520" y="1027800"/>
            <a:ext cx="2593440" cy="910440"/>
            <a:chOff x="6086520" y="1027800"/>
            <a:chExt cx="2593440" cy="910440"/>
          </a:xfrm>
        </p:grpSpPr>
        <p:sp>
          <p:nvSpPr>
            <p:cNvPr id="128" name="CustomShape 7"/>
            <p:cNvSpPr/>
            <p:nvPr/>
          </p:nvSpPr>
          <p:spPr>
            <a:xfrm>
              <a:off x="6086520" y="1237320"/>
              <a:ext cx="2593440" cy="255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8"/>
            <p:cNvSpPr/>
            <p:nvPr/>
          </p:nvSpPr>
          <p:spPr>
            <a:xfrm>
              <a:off x="6667920" y="1448280"/>
              <a:ext cx="2012040" cy="489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90000"/>
                </a:lnSpc>
              </a:pPr>
              <a:r>
                <a:rPr b="1" lang="ru-RU" sz="14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Естественнонаучная грамотность 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30" name="CustomShape 9"/>
            <p:cNvSpPr/>
            <p:nvPr/>
          </p:nvSpPr>
          <p:spPr>
            <a:xfrm>
              <a:off x="8211600" y="1027800"/>
              <a:ext cx="468000" cy="216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r">
                <a:lnSpc>
                  <a:spcPct val="100000"/>
                </a:lnSpc>
              </a:pPr>
              <a:r>
                <a:rPr b="0" lang="en" sz="1500" spc="-1" strike="noStrike">
                  <a:solidFill>
                    <a:srgbClr val="574832"/>
                  </a:solidFill>
                  <a:latin typeface="Fira Sans Extra Condensed Medium"/>
                  <a:ea typeface="Fira Sans Extra Condensed Medium"/>
                </a:rPr>
                <a:t>04</a:t>
              </a:r>
              <a:endParaRPr b="0" lang="ru-RU" sz="1500" spc="-1" strike="noStrike">
                <a:latin typeface="Arial"/>
              </a:endParaRPr>
            </a:p>
          </p:txBody>
        </p:sp>
      </p:grpSp>
      <p:grpSp>
        <p:nvGrpSpPr>
          <p:cNvPr id="131" name="Group 10"/>
          <p:cNvGrpSpPr/>
          <p:nvPr/>
        </p:nvGrpSpPr>
        <p:grpSpPr>
          <a:xfrm>
            <a:off x="792000" y="2304000"/>
            <a:ext cx="2305440" cy="1073880"/>
            <a:chOff x="792000" y="2304000"/>
            <a:chExt cx="2305440" cy="1073880"/>
          </a:xfrm>
        </p:grpSpPr>
        <p:sp>
          <p:nvSpPr>
            <p:cNvPr id="132" name="CustomShape 11"/>
            <p:cNvSpPr/>
            <p:nvPr/>
          </p:nvSpPr>
          <p:spPr>
            <a:xfrm>
              <a:off x="792000" y="2549880"/>
              <a:ext cx="2305440" cy="303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12"/>
            <p:cNvSpPr/>
            <p:nvPr/>
          </p:nvSpPr>
          <p:spPr>
            <a:xfrm>
              <a:off x="792000" y="2797560"/>
              <a:ext cx="1788480" cy="5803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  <a:spcAft>
                  <a:spcPts val="490"/>
                </a:spcAft>
              </a:pPr>
              <a:r>
                <a:rPr b="1" lang="ru-RU" sz="14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Математическая грамотность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34" name="CustomShape 13"/>
            <p:cNvSpPr/>
            <p:nvPr/>
          </p:nvSpPr>
          <p:spPr>
            <a:xfrm>
              <a:off x="792000" y="2304000"/>
              <a:ext cx="415440" cy="257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en" sz="1400" spc="-1" strike="noStrike">
                  <a:solidFill>
                    <a:srgbClr val="768be4"/>
                  </a:solidFill>
                  <a:latin typeface="Fira Sans Extra Condensed Medium"/>
                  <a:ea typeface="Fira Sans Extra Condensed Medium"/>
                </a:rPr>
                <a:t>02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35" name="Group 14"/>
          <p:cNvGrpSpPr/>
          <p:nvPr/>
        </p:nvGrpSpPr>
        <p:grpSpPr>
          <a:xfrm>
            <a:off x="6190560" y="2376360"/>
            <a:ext cx="2489400" cy="857880"/>
            <a:chOff x="6190560" y="2376360"/>
            <a:chExt cx="2489400" cy="857880"/>
          </a:xfrm>
        </p:grpSpPr>
        <p:sp>
          <p:nvSpPr>
            <p:cNvPr id="136" name="CustomShape 15"/>
            <p:cNvSpPr/>
            <p:nvPr/>
          </p:nvSpPr>
          <p:spPr>
            <a:xfrm>
              <a:off x="6190560" y="2573280"/>
              <a:ext cx="2489400" cy="241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16"/>
            <p:cNvSpPr/>
            <p:nvPr/>
          </p:nvSpPr>
          <p:spPr>
            <a:xfrm>
              <a:off x="6748560" y="2771280"/>
              <a:ext cx="1931400" cy="462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ru-RU" sz="14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Глобальные компетенции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38" name="CustomShape 17"/>
            <p:cNvSpPr/>
            <p:nvPr/>
          </p:nvSpPr>
          <p:spPr>
            <a:xfrm>
              <a:off x="8230680" y="2376360"/>
              <a:ext cx="448920" cy="204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r">
                <a:lnSpc>
                  <a:spcPct val="100000"/>
                </a:lnSpc>
              </a:pPr>
              <a:r>
                <a:rPr b="0" lang="en" sz="1500" spc="-1" strike="noStrike">
                  <a:solidFill>
                    <a:srgbClr val="947150"/>
                  </a:solidFill>
                  <a:latin typeface="Fira Sans Extra Condensed Medium"/>
                  <a:ea typeface="Fira Sans Extra Condensed Medium"/>
                </a:rPr>
                <a:t>05</a:t>
              </a:r>
              <a:endParaRPr b="0" lang="ru-RU" sz="1500" spc="-1" strike="noStrike">
                <a:latin typeface="Arial"/>
              </a:endParaRPr>
            </a:p>
          </p:txBody>
        </p:sp>
      </p:grpSp>
      <p:grpSp>
        <p:nvGrpSpPr>
          <p:cNvPr id="139" name="Group 18"/>
          <p:cNvGrpSpPr/>
          <p:nvPr/>
        </p:nvGrpSpPr>
        <p:grpSpPr>
          <a:xfrm>
            <a:off x="720000" y="3816000"/>
            <a:ext cx="2330640" cy="858240"/>
            <a:chOff x="720000" y="3816000"/>
            <a:chExt cx="2330640" cy="858240"/>
          </a:xfrm>
        </p:grpSpPr>
        <p:sp>
          <p:nvSpPr>
            <p:cNvPr id="140" name="CustomShape 19"/>
            <p:cNvSpPr/>
            <p:nvPr/>
          </p:nvSpPr>
          <p:spPr>
            <a:xfrm>
              <a:off x="720000" y="4012920"/>
              <a:ext cx="2330640" cy="241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20"/>
            <p:cNvSpPr/>
            <p:nvPr/>
          </p:nvSpPr>
          <p:spPr>
            <a:xfrm>
              <a:off x="720000" y="4211640"/>
              <a:ext cx="1807920" cy="462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90000"/>
                </a:lnSpc>
              </a:pPr>
              <a:r>
                <a:rPr b="1" lang="ru-RU" sz="14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Финансовая грамотность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42" name="CustomShape 21"/>
            <p:cNvSpPr/>
            <p:nvPr/>
          </p:nvSpPr>
          <p:spPr>
            <a:xfrm>
              <a:off x="720000" y="3816000"/>
              <a:ext cx="420120" cy="204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en" sz="1500" spc="-1" strike="noStrike">
                  <a:solidFill>
                    <a:srgbClr val="a8b6d8"/>
                  </a:solidFill>
                  <a:latin typeface="Fira Sans Extra Condensed Medium"/>
                  <a:ea typeface="Fira Sans Extra Condensed Medium"/>
                </a:rPr>
                <a:t>03</a:t>
              </a:r>
              <a:endParaRPr b="0" lang="ru-RU" sz="1500" spc="-1" strike="noStrike">
                <a:latin typeface="Arial"/>
              </a:endParaRPr>
            </a:p>
          </p:txBody>
        </p:sp>
      </p:grpSp>
      <p:grpSp>
        <p:nvGrpSpPr>
          <p:cNvPr id="143" name="Group 22"/>
          <p:cNvGrpSpPr/>
          <p:nvPr/>
        </p:nvGrpSpPr>
        <p:grpSpPr>
          <a:xfrm>
            <a:off x="6086520" y="4032000"/>
            <a:ext cx="2403360" cy="838800"/>
            <a:chOff x="6086520" y="4032000"/>
            <a:chExt cx="2403360" cy="838800"/>
          </a:xfrm>
        </p:grpSpPr>
        <p:sp>
          <p:nvSpPr>
            <p:cNvPr id="144" name="CustomShape 23"/>
            <p:cNvSpPr/>
            <p:nvPr/>
          </p:nvSpPr>
          <p:spPr>
            <a:xfrm>
              <a:off x="6086520" y="4224600"/>
              <a:ext cx="2403360" cy="2358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24"/>
            <p:cNvSpPr/>
            <p:nvPr/>
          </p:nvSpPr>
          <p:spPr>
            <a:xfrm>
              <a:off x="6625440" y="4418640"/>
              <a:ext cx="1864440" cy="452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r">
                <a:lnSpc>
                  <a:spcPct val="100000"/>
                </a:lnSpc>
              </a:pPr>
              <a:r>
                <a:rPr b="1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Школа</a:t>
              </a:r>
              <a:r>
                <a:rPr b="1" lang="ru-RU" sz="24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 педагогическ</a:t>
              </a:r>
              <a:endParaRPr b="0" lang="ru-RU" sz="2400" spc="-1" strike="noStrike">
                <a:latin typeface="Arial"/>
              </a:endParaRPr>
            </a:p>
          </p:txBody>
        </p:sp>
        <p:sp>
          <p:nvSpPr>
            <p:cNvPr id="146" name="CustomShape 25"/>
            <p:cNvSpPr/>
            <p:nvPr/>
          </p:nvSpPr>
          <p:spPr>
            <a:xfrm>
              <a:off x="8056080" y="4032000"/>
              <a:ext cx="433440" cy="199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r">
                <a:lnSpc>
                  <a:spcPct val="100000"/>
                </a:lnSpc>
              </a:pPr>
              <a:endParaRPr b="0" lang="ru-RU" sz="1800" spc="-1" strike="noStrike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b="1" lang="ru-RU" sz="1200" spc="-1" strike="noStrike">
                  <a:solidFill>
                    <a:srgbClr val="ff0000"/>
                  </a:solidFill>
                  <a:latin typeface="Arial Narrow"/>
                  <a:ea typeface="DejaVu Sans"/>
                </a:rPr>
                <a:t> </a:t>
              </a:r>
              <a:endParaRPr b="0" lang="ru-RU" sz="1200" spc="-1" strike="noStrike">
                <a:latin typeface="Arial"/>
              </a:endParaRPr>
            </a:p>
          </p:txBody>
        </p:sp>
      </p:grpSp>
      <p:sp>
        <p:nvSpPr>
          <p:cNvPr id="147" name="CustomShape 26"/>
          <p:cNvSpPr/>
          <p:nvPr/>
        </p:nvSpPr>
        <p:spPr>
          <a:xfrm>
            <a:off x="3136680" y="1517400"/>
            <a:ext cx="2863800" cy="2863800"/>
          </a:xfrm>
          <a:prstGeom prst="ellipse">
            <a:avLst/>
          </a:prstGeom>
          <a:noFill/>
          <a:ln w="19080">
            <a:solidFill>
              <a:schemeClr val="accent5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Функциональная грамотность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8" name="CustomShape 27"/>
          <p:cNvSpPr/>
          <p:nvPr/>
        </p:nvSpPr>
        <p:spPr>
          <a:xfrm>
            <a:off x="3373200" y="1787040"/>
            <a:ext cx="348120" cy="34812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28"/>
          <p:cNvSpPr/>
          <p:nvPr/>
        </p:nvSpPr>
        <p:spPr>
          <a:xfrm>
            <a:off x="5415840" y="1787040"/>
            <a:ext cx="348120" cy="3481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9"/>
          <p:cNvSpPr/>
          <p:nvPr/>
        </p:nvSpPr>
        <p:spPr>
          <a:xfrm>
            <a:off x="5836320" y="2775600"/>
            <a:ext cx="348120" cy="3481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30"/>
          <p:cNvSpPr/>
          <p:nvPr/>
        </p:nvSpPr>
        <p:spPr>
          <a:xfrm>
            <a:off x="5415840" y="3800520"/>
            <a:ext cx="348120" cy="348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31"/>
          <p:cNvSpPr/>
          <p:nvPr/>
        </p:nvSpPr>
        <p:spPr>
          <a:xfrm>
            <a:off x="3373200" y="3800520"/>
            <a:ext cx="348120" cy="3481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32"/>
          <p:cNvSpPr/>
          <p:nvPr/>
        </p:nvSpPr>
        <p:spPr>
          <a:xfrm>
            <a:off x="2952720" y="2775600"/>
            <a:ext cx="348120" cy="34812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33"/>
          <p:cNvSpPr/>
          <p:nvPr/>
        </p:nvSpPr>
        <p:spPr>
          <a:xfrm>
            <a:off x="6840000" y="3672000"/>
            <a:ext cx="1793880" cy="63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Times New Roman;Times New Roman"/>
                <a:ea typeface="Times New Roman;Times New Roman"/>
              </a:rPr>
              <a:t> </a:t>
            </a:r>
            <a:r>
              <a:rPr b="0" lang="ru-RU" sz="1500" spc="-1" strike="noStrike">
                <a:solidFill>
                  <a:srgbClr val="000000"/>
                </a:solidFill>
                <a:latin typeface="Times New Roman;Times New Roman"/>
                <a:ea typeface="Times New Roman;Times New Roman"/>
              </a:rPr>
              <a:t>06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;Times New Roman"/>
                <a:ea typeface="Times New Roman;Times New Roman"/>
              </a:rPr>
              <a:t>Креативное мышление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"/>
          <p:cNvGrpSpPr/>
          <p:nvPr/>
        </p:nvGrpSpPr>
        <p:grpSpPr>
          <a:xfrm>
            <a:off x="870840" y="987120"/>
            <a:ext cx="3443040" cy="1171800"/>
            <a:chOff x="870840" y="987120"/>
            <a:chExt cx="3443040" cy="1171800"/>
          </a:xfrm>
        </p:grpSpPr>
        <p:sp>
          <p:nvSpPr>
            <p:cNvPr id="156" name="CustomShape 2"/>
            <p:cNvSpPr/>
            <p:nvPr/>
          </p:nvSpPr>
          <p:spPr>
            <a:xfrm>
              <a:off x="870840" y="987120"/>
              <a:ext cx="3443040" cy="1153440"/>
            </a:xfrm>
            <a:custGeom>
              <a:avLst/>
              <a:gdLst/>
              <a:ahLst/>
              <a:rect l="l" t="t" r="r" b="b"/>
              <a:pathLst>
                <a:path w="124935" h="35596">
                  <a:moveTo>
                    <a:pt x="0" y="0"/>
                  </a:moveTo>
                  <a:lnTo>
                    <a:pt x="0" y="35596"/>
                  </a:lnTo>
                  <a:lnTo>
                    <a:pt x="124935" y="35596"/>
                  </a:lnTo>
                  <a:lnTo>
                    <a:pt x="1249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endParaRPr b="0" lang="ru-RU" sz="1800" spc="-1" strike="noStrike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Формирование финансовой</a:t>
              </a:r>
              <a:endParaRPr b="0" lang="ru-RU" sz="1200" spc="-1" strike="noStrike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 </a:t>
              </a: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и математической грамотности</a:t>
              </a:r>
              <a:endParaRPr b="0" lang="ru-RU" sz="1200" spc="-1" strike="noStrike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 </a:t>
              </a: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у детей </a:t>
              </a:r>
              <a:endParaRPr b="0" lang="ru-RU" sz="1200" spc="-1" strike="noStrike"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2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дошкольного возраста</a:t>
              </a:r>
              <a:endParaRPr b="0" lang="ru-RU" sz="1200" spc="-1" strike="noStrike">
                <a:latin typeface="Arial"/>
              </a:endParaRPr>
            </a:p>
          </p:txBody>
        </p:sp>
        <p:grpSp>
          <p:nvGrpSpPr>
            <p:cNvPr id="157" name="Group 3"/>
            <p:cNvGrpSpPr/>
            <p:nvPr/>
          </p:nvGrpSpPr>
          <p:grpSpPr>
            <a:xfrm>
              <a:off x="870840" y="1006920"/>
              <a:ext cx="2593440" cy="1152000"/>
              <a:chOff x="870840" y="1006920"/>
              <a:chExt cx="2593440" cy="1152000"/>
            </a:xfrm>
          </p:grpSpPr>
          <p:sp>
            <p:nvSpPr>
              <p:cNvPr id="158" name="CustomShape 4"/>
              <p:cNvSpPr/>
              <p:nvPr/>
            </p:nvSpPr>
            <p:spPr>
              <a:xfrm>
                <a:off x="870840" y="1271520"/>
                <a:ext cx="2593440" cy="325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latin typeface="Arial"/>
                </a:endParaRPr>
              </a:p>
            </p:txBody>
          </p:sp>
          <p:sp>
            <p:nvSpPr>
              <p:cNvPr id="159" name="CustomShape 5"/>
              <p:cNvSpPr/>
              <p:nvPr/>
            </p:nvSpPr>
            <p:spPr>
              <a:xfrm>
                <a:off x="870840" y="1538280"/>
                <a:ext cx="2012040" cy="62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0" name="CustomShape 6"/>
              <p:cNvSpPr/>
              <p:nvPr/>
            </p:nvSpPr>
            <p:spPr>
              <a:xfrm>
                <a:off x="870840" y="1006920"/>
                <a:ext cx="468000" cy="275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161" name="Group 7"/>
          <p:cNvGrpSpPr/>
          <p:nvPr/>
        </p:nvGrpSpPr>
        <p:grpSpPr>
          <a:xfrm>
            <a:off x="4823640" y="987120"/>
            <a:ext cx="3443040" cy="1171800"/>
            <a:chOff x="4823640" y="987120"/>
            <a:chExt cx="3443040" cy="1171800"/>
          </a:xfrm>
        </p:grpSpPr>
        <p:sp>
          <p:nvSpPr>
            <p:cNvPr id="162" name="CustomShape 8"/>
            <p:cNvSpPr/>
            <p:nvPr/>
          </p:nvSpPr>
          <p:spPr>
            <a:xfrm>
              <a:off x="4823640" y="987120"/>
              <a:ext cx="3443040" cy="1153440"/>
            </a:xfrm>
            <a:custGeom>
              <a:avLst/>
              <a:gdLst/>
              <a:ahLst/>
              <a:rect l="l" t="t" r="r" b="b"/>
              <a:pathLst>
                <a:path w="124935" h="35596">
                  <a:moveTo>
                    <a:pt x="0" y="0"/>
                  </a:moveTo>
                  <a:lnTo>
                    <a:pt x="0" y="35596"/>
                  </a:lnTo>
                  <a:lnTo>
                    <a:pt x="124935" y="35596"/>
                  </a:lnTo>
                  <a:lnTo>
                    <a:pt x="1249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63" name="Group 9"/>
            <p:cNvGrpSpPr/>
            <p:nvPr/>
          </p:nvGrpSpPr>
          <p:grpSpPr>
            <a:xfrm>
              <a:off x="4823640" y="1006920"/>
              <a:ext cx="2593440" cy="1152000"/>
              <a:chOff x="4823640" y="1006920"/>
              <a:chExt cx="2593440" cy="1152000"/>
            </a:xfrm>
          </p:grpSpPr>
          <p:sp>
            <p:nvSpPr>
              <p:cNvPr id="164" name="CustomShape 10"/>
              <p:cNvSpPr/>
              <p:nvPr/>
            </p:nvSpPr>
            <p:spPr>
              <a:xfrm>
                <a:off x="4823640" y="1271520"/>
                <a:ext cx="2593440" cy="325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" sz="1200" spc="-1" strike="noStrike">
                    <a:solidFill>
                      <a:srgbClr val="ffffff"/>
                    </a:solidFill>
                    <a:latin typeface="Times New Roman"/>
                    <a:ea typeface="Fira Sans Extra Condensed Medium"/>
                  </a:rPr>
                  <a:t>Формирование речевой актвиности дошкольников</a:t>
                </a:r>
                <a:endParaRPr b="0" lang="ru-RU" sz="1200" spc="-1" strike="noStrike">
                  <a:latin typeface="Arial"/>
                </a:endParaRPr>
              </a:p>
            </p:txBody>
          </p:sp>
          <p:sp>
            <p:nvSpPr>
              <p:cNvPr id="165" name="CustomShape 11"/>
              <p:cNvSpPr/>
              <p:nvPr/>
            </p:nvSpPr>
            <p:spPr>
              <a:xfrm>
                <a:off x="4823640" y="1538280"/>
                <a:ext cx="2012040" cy="62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6" name="CustomShape 12"/>
              <p:cNvSpPr/>
              <p:nvPr/>
            </p:nvSpPr>
            <p:spPr>
              <a:xfrm>
                <a:off x="4823640" y="1006920"/>
                <a:ext cx="468000" cy="275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167" name="Group 13"/>
          <p:cNvGrpSpPr/>
          <p:nvPr/>
        </p:nvGrpSpPr>
        <p:grpSpPr>
          <a:xfrm>
            <a:off x="870840" y="2291040"/>
            <a:ext cx="3443040" cy="1164960"/>
            <a:chOff x="870840" y="2291040"/>
            <a:chExt cx="3443040" cy="1164960"/>
          </a:xfrm>
        </p:grpSpPr>
        <p:sp>
          <p:nvSpPr>
            <p:cNvPr id="168" name="CustomShape 14"/>
            <p:cNvSpPr/>
            <p:nvPr/>
          </p:nvSpPr>
          <p:spPr>
            <a:xfrm>
              <a:off x="870840" y="2291040"/>
              <a:ext cx="3443040" cy="1153800"/>
            </a:xfrm>
            <a:custGeom>
              <a:avLst/>
              <a:gdLst/>
              <a:ahLst/>
              <a:rect l="l" t="t" r="r" b="b"/>
              <a:pathLst>
                <a:path w="124935" h="35597">
                  <a:moveTo>
                    <a:pt x="0" y="1"/>
                  </a:moveTo>
                  <a:lnTo>
                    <a:pt x="0" y="35597"/>
                  </a:lnTo>
                  <a:lnTo>
                    <a:pt x="124935" y="35597"/>
                  </a:lnTo>
                  <a:lnTo>
                    <a:pt x="1249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69" name="Group 15"/>
            <p:cNvGrpSpPr/>
            <p:nvPr/>
          </p:nvGrpSpPr>
          <p:grpSpPr>
            <a:xfrm>
              <a:off x="870840" y="2307600"/>
              <a:ext cx="2593440" cy="1148400"/>
              <a:chOff x="870840" y="2307600"/>
              <a:chExt cx="2593440" cy="1148400"/>
            </a:xfrm>
          </p:grpSpPr>
          <p:sp>
            <p:nvSpPr>
              <p:cNvPr id="170" name="CustomShape 16"/>
              <p:cNvSpPr/>
              <p:nvPr/>
            </p:nvSpPr>
            <p:spPr>
              <a:xfrm>
                <a:off x="870840" y="2570400"/>
                <a:ext cx="2593440" cy="325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" sz="1200" spc="-1" strike="noStrike">
                    <a:solidFill>
                      <a:srgbClr val="ffffff"/>
                    </a:solidFill>
                    <a:latin typeface="Times New Roman"/>
                    <a:ea typeface="Fira Sans Extra Condensed Medium"/>
                  </a:rPr>
                  <a:t>Формирование естественнонаучных представлений и основ экологической грамотности у дошкольников</a:t>
                </a:r>
                <a:endParaRPr b="0" lang="ru-RU" sz="1200" spc="-1" strike="noStrike">
                  <a:latin typeface="Arial"/>
                </a:endParaRPr>
              </a:p>
            </p:txBody>
          </p:sp>
          <p:sp>
            <p:nvSpPr>
              <p:cNvPr id="171" name="CustomShape 17"/>
              <p:cNvSpPr/>
              <p:nvPr/>
            </p:nvSpPr>
            <p:spPr>
              <a:xfrm>
                <a:off x="870840" y="2835360"/>
                <a:ext cx="2012040" cy="62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" name="CustomShape 18"/>
              <p:cNvSpPr/>
              <p:nvPr/>
            </p:nvSpPr>
            <p:spPr>
              <a:xfrm>
                <a:off x="870840" y="2307600"/>
                <a:ext cx="468000" cy="275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173" name="Group 19"/>
          <p:cNvGrpSpPr/>
          <p:nvPr/>
        </p:nvGrpSpPr>
        <p:grpSpPr>
          <a:xfrm>
            <a:off x="4823640" y="2279880"/>
            <a:ext cx="3443040" cy="1164960"/>
            <a:chOff x="4823640" y="2279880"/>
            <a:chExt cx="3443040" cy="1164960"/>
          </a:xfrm>
        </p:grpSpPr>
        <p:sp>
          <p:nvSpPr>
            <p:cNvPr id="174" name="CustomShape 20"/>
            <p:cNvSpPr/>
            <p:nvPr/>
          </p:nvSpPr>
          <p:spPr>
            <a:xfrm>
              <a:off x="4823640" y="2279880"/>
              <a:ext cx="3443040" cy="1153800"/>
            </a:xfrm>
            <a:custGeom>
              <a:avLst/>
              <a:gdLst/>
              <a:ahLst/>
              <a:rect l="l" t="t" r="r" b="b"/>
              <a:pathLst>
                <a:path w="124935" h="35597">
                  <a:moveTo>
                    <a:pt x="0" y="1"/>
                  </a:moveTo>
                  <a:lnTo>
                    <a:pt x="0" y="35597"/>
                  </a:lnTo>
                  <a:lnTo>
                    <a:pt x="124935" y="35597"/>
                  </a:lnTo>
                  <a:lnTo>
                    <a:pt x="12493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75" name="Group 21"/>
            <p:cNvGrpSpPr/>
            <p:nvPr/>
          </p:nvGrpSpPr>
          <p:grpSpPr>
            <a:xfrm>
              <a:off x="4823640" y="2296440"/>
              <a:ext cx="2593440" cy="1148400"/>
              <a:chOff x="4823640" y="2296440"/>
              <a:chExt cx="2593440" cy="1148400"/>
            </a:xfrm>
          </p:grpSpPr>
          <p:sp>
            <p:nvSpPr>
              <p:cNvPr id="176" name="CustomShape 22"/>
              <p:cNvSpPr/>
              <p:nvPr/>
            </p:nvSpPr>
            <p:spPr>
              <a:xfrm>
                <a:off x="4823640" y="2559240"/>
                <a:ext cx="2593440" cy="325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91440" bIns="9144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" sz="12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Формирование социально-коммуникативной грамотности на уровне дошкольного образования</a:t>
                </a:r>
                <a:endParaRPr b="0" lang="ru-RU" sz="1200" spc="-1" strike="noStrike">
                  <a:latin typeface="Arial"/>
                </a:endParaRPr>
              </a:p>
            </p:txBody>
          </p:sp>
          <p:sp>
            <p:nvSpPr>
              <p:cNvPr id="177" name="CustomShape 23"/>
              <p:cNvSpPr/>
              <p:nvPr/>
            </p:nvSpPr>
            <p:spPr>
              <a:xfrm>
                <a:off x="4823640" y="2824200"/>
                <a:ext cx="2012040" cy="62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CustomShape 24"/>
              <p:cNvSpPr/>
              <p:nvPr/>
            </p:nvSpPr>
            <p:spPr>
              <a:xfrm>
                <a:off x="4823640" y="2296440"/>
                <a:ext cx="468000" cy="275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179" name="Group 25"/>
          <p:cNvGrpSpPr/>
          <p:nvPr/>
        </p:nvGrpSpPr>
        <p:grpSpPr>
          <a:xfrm>
            <a:off x="3473640" y="1270080"/>
            <a:ext cx="528120" cy="587520"/>
            <a:chOff x="3473640" y="1270080"/>
            <a:chExt cx="528120" cy="587520"/>
          </a:xfrm>
        </p:grpSpPr>
        <p:sp>
          <p:nvSpPr>
            <p:cNvPr id="180" name="CustomShape 26"/>
            <p:cNvSpPr/>
            <p:nvPr/>
          </p:nvSpPr>
          <p:spPr>
            <a:xfrm>
              <a:off x="3473640" y="1270080"/>
              <a:ext cx="528120" cy="587520"/>
            </a:xfrm>
            <a:custGeom>
              <a:avLst/>
              <a:gdLst/>
              <a:ahLst/>
              <a:rect l="l" t="t" r="r" b="b"/>
              <a:pathLst>
                <a:path w="4595" h="5067">
                  <a:moveTo>
                    <a:pt x="2597" y="2260"/>
                  </a:moveTo>
                  <a:cubicBezTo>
                    <a:pt x="2717" y="2270"/>
                    <a:pt x="2819" y="2391"/>
                    <a:pt x="2822" y="2527"/>
                  </a:cubicBezTo>
                  <a:cubicBezTo>
                    <a:pt x="2827" y="2669"/>
                    <a:pt x="2725" y="2794"/>
                    <a:pt x="2600" y="2808"/>
                  </a:cubicBezTo>
                  <a:lnTo>
                    <a:pt x="2597" y="2260"/>
                  </a:lnTo>
                  <a:close/>
                  <a:moveTo>
                    <a:pt x="2600" y="1832"/>
                  </a:moveTo>
                  <a:cubicBezTo>
                    <a:pt x="2923" y="1845"/>
                    <a:pt x="3255" y="2147"/>
                    <a:pt x="3244" y="2551"/>
                  </a:cubicBezTo>
                  <a:cubicBezTo>
                    <a:pt x="3236" y="2950"/>
                    <a:pt x="2899" y="3230"/>
                    <a:pt x="2600" y="3236"/>
                  </a:cubicBezTo>
                  <a:lnTo>
                    <a:pt x="2600" y="2939"/>
                  </a:lnTo>
                  <a:cubicBezTo>
                    <a:pt x="2712" y="2920"/>
                    <a:pt x="2808" y="2861"/>
                    <a:pt x="2875" y="2762"/>
                  </a:cubicBezTo>
                  <a:cubicBezTo>
                    <a:pt x="2926" y="2693"/>
                    <a:pt x="2950" y="2607"/>
                    <a:pt x="2947" y="2522"/>
                  </a:cubicBezTo>
                  <a:cubicBezTo>
                    <a:pt x="2939" y="2327"/>
                    <a:pt x="2814" y="2185"/>
                    <a:pt x="2600" y="2126"/>
                  </a:cubicBezTo>
                  <a:lnTo>
                    <a:pt x="2600" y="1832"/>
                  </a:lnTo>
                  <a:close/>
                  <a:moveTo>
                    <a:pt x="2749" y="607"/>
                  </a:moveTo>
                  <a:cubicBezTo>
                    <a:pt x="2768" y="741"/>
                    <a:pt x="2792" y="875"/>
                    <a:pt x="2814" y="1008"/>
                  </a:cubicBezTo>
                  <a:cubicBezTo>
                    <a:pt x="2827" y="1091"/>
                    <a:pt x="2830" y="1097"/>
                    <a:pt x="2907" y="1118"/>
                  </a:cubicBezTo>
                  <a:cubicBezTo>
                    <a:pt x="3049" y="1153"/>
                    <a:pt x="3183" y="1212"/>
                    <a:pt x="3308" y="1287"/>
                  </a:cubicBezTo>
                  <a:cubicBezTo>
                    <a:pt x="3327" y="1299"/>
                    <a:pt x="3344" y="1305"/>
                    <a:pt x="3361" y="1305"/>
                  </a:cubicBezTo>
                  <a:cubicBezTo>
                    <a:pt x="3380" y="1305"/>
                    <a:pt x="3399" y="1297"/>
                    <a:pt x="3421" y="1281"/>
                  </a:cubicBezTo>
                  <a:cubicBezTo>
                    <a:pt x="3535" y="1198"/>
                    <a:pt x="3648" y="1113"/>
                    <a:pt x="3763" y="1033"/>
                  </a:cubicBezTo>
                  <a:lnTo>
                    <a:pt x="4051" y="1324"/>
                  </a:lnTo>
                  <a:cubicBezTo>
                    <a:pt x="4025" y="1361"/>
                    <a:pt x="3998" y="1401"/>
                    <a:pt x="3969" y="1442"/>
                  </a:cubicBezTo>
                  <a:cubicBezTo>
                    <a:pt x="3912" y="1519"/>
                    <a:pt x="3859" y="1591"/>
                    <a:pt x="3803" y="1669"/>
                  </a:cubicBezTo>
                  <a:cubicBezTo>
                    <a:pt x="3776" y="1701"/>
                    <a:pt x="3771" y="1733"/>
                    <a:pt x="3795" y="1768"/>
                  </a:cubicBezTo>
                  <a:cubicBezTo>
                    <a:pt x="3878" y="1901"/>
                    <a:pt x="3939" y="2051"/>
                    <a:pt x="3977" y="2204"/>
                  </a:cubicBezTo>
                  <a:cubicBezTo>
                    <a:pt x="3985" y="2244"/>
                    <a:pt x="4009" y="2260"/>
                    <a:pt x="4049" y="2268"/>
                  </a:cubicBezTo>
                  <a:cubicBezTo>
                    <a:pt x="4180" y="2284"/>
                    <a:pt x="4311" y="2308"/>
                    <a:pt x="4439" y="2327"/>
                  </a:cubicBezTo>
                  <a:cubicBezTo>
                    <a:pt x="4450" y="2327"/>
                    <a:pt x="4461" y="2335"/>
                    <a:pt x="4474" y="2337"/>
                  </a:cubicBezTo>
                  <a:lnTo>
                    <a:pt x="4474" y="2741"/>
                  </a:lnTo>
                  <a:cubicBezTo>
                    <a:pt x="4396" y="2752"/>
                    <a:pt x="4319" y="2765"/>
                    <a:pt x="4244" y="2778"/>
                  </a:cubicBezTo>
                  <a:cubicBezTo>
                    <a:pt x="4177" y="2789"/>
                    <a:pt x="4105" y="2797"/>
                    <a:pt x="4038" y="2808"/>
                  </a:cubicBezTo>
                  <a:cubicBezTo>
                    <a:pt x="4006" y="2811"/>
                    <a:pt x="3982" y="2835"/>
                    <a:pt x="3977" y="2869"/>
                  </a:cubicBezTo>
                  <a:cubicBezTo>
                    <a:pt x="3942" y="3022"/>
                    <a:pt x="3878" y="3169"/>
                    <a:pt x="3795" y="3305"/>
                  </a:cubicBezTo>
                  <a:cubicBezTo>
                    <a:pt x="3771" y="3340"/>
                    <a:pt x="3779" y="3369"/>
                    <a:pt x="3803" y="3404"/>
                  </a:cubicBezTo>
                  <a:cubicBezTo>
                    <a:pt x="3886" y="3516"/>
                    <a:pt x="3969" y="3634"/>
                    <a:pt x="4049" y="3744"/>
                  </a:cubicBezTo>
                  <a:cubicBezTo>
                    <a:pt x="3953" y="3845"/>
                    <a:pt x="3856" y="3939"/>
                    <a:pt x="3757" y="4038"/>
                  </a:cubicBezTo>
                  <a:cubicBezTo>
                    <a:pt x="3650" y="3963"/>
                    <a:pt x="3538" y="3880"/>
                    <a:pt x="3429" y="3797"/>
                  </a:cubicBezTo>
                  <a:cubicBezTo>
                    <a:pt x="3405" y="3781"/>
                    <a:pt x="3385" y="3773"/>
                    <a:pt x="3364" y="3773"/>
                  </a:cubicBezTo>
                  <a:cubicBezTo>
                    <a:pt x="3344" y="3773"/>
                    <a:pt x="3324" y="3780"/>
                    <a:pt x="3300" y="3794"/>
                  </a:cubicBezTo>
                  <a:cubicBezTo>
                    <a:pt x="3177" y="3872"/>
                    <a:pt x="3044" y="3928"/>
                    <a:pt x="2902" y="3958"/>
                  </a:cubicBezTo>
                  <a:cubicBezTo>
                    <a:pt x="2848" y="3971"/>
                    <a:pt x="2819" y="3998"/>
                    <a:pt x="2814" y="4051"/>
                  </a:cubicBezTo>
                  <a:cubicBezTo>
                    <a:pt x="2792" y="4190"/>
                    <a:pt x="2773" y="4326"/>
                    <a:pt x="2749" y="4465"/>
                  </a:cubicBezTo>
                  <a:lnTo>
                    <a:pt x="2602" y="4465"/>
                  </a:lnTo>
                  <a:lnTo>
                    <a:pt x="2602" y="3722"/>
                  </a:lnTo>
                  <a:cubicBezTo>
                    <a:pt x="2736" y="3685"/>
                    <a:pt x="2870" y="3663"/>
                    <a:pt x="2993" y="3610"/>
                  </a:cubicBezTo>
                  <a:cubicBezTo>
                    <a:pt x="3396" y="3433"/>
                    <a:pt x="3634" y="3126"/>
                    <a:pt x="3699" y="2688"/>
                  </a:cubicBezTo>
                  <a:cubicBezTo>
                    <a:pt x="3741" y="2388"/>
                    <a:pt x="3672" y="2113"/>
                    <a:pt x="3501" y="1867"/>
                  </a:cubicBezTo>
                  <a:cubicBezTo>
                    <a:pt x="3486" y="1844"/>
                    <a:pt x="3469" y="1823"/>
                    <a:pt x="3442" y="1823"/>
                  </a:cubicBezTo>
                  <a:cubicBezTo>
                    <a:pt x="3434" y="1823"/>
                    <a:pt x="3425" y="1825"/>
                    <a:pt x="3415" y="1829"/>
                  </a:cubicBezTo>
                  <a:cubicBezTo>
                    <a:pt x="3370" y="1851"/>
                    <a:pt x="3364" y="1891"/>
                    <a:pt x="3396" y="1936"/>
                  </a:cubicBezTo>
                  <a:cubicBezTo>
                    <a:pt x="3474" y="2051"/>
                    <a:pt x="3530" y="2174"/>
                    <a:pt x="3562" y="2311"/>
                  </a:cubicBezTo>
                  <a:cubicBezTo>
                    <a:pt x="3696" y="2885"/>
                    <a:pt x="3295" y="3482"/>
                    <a:pt x="2715" y="3567"/>
                  </a:cubicBezTo>
                  <a:cubicBezTo>
                    <a:pt x="2680" y="3570"/>
                    <a:pt x="2642" y="3575"/>
                    <a:pt x="2602" y="3581"/>
                  </a:cubicBezTo>
                  <a:lnTo>
                    <a:pt x="2602" y="3367"/>
                  </a:lnTo>
                  <a:cubicBezTo>
                    <a:pt x="2867" y="3340"/>
                    <a:pt x="3081" y="3220"/>
                    <a:pt x="3231" y="2995"/>
                  </a:cubicBezTo>
                  <a:cubicBezTo>
                    <a:pt x="3335" y="2848"/>
                    <a:pt x="3380" y="2682"/>
                    <a:pt x="3370" y="2500"/>
                  </a:cubicBezTo>
                  <a:cubicBezTo>
                    <a:pt x="3351" y="2081"/>
                    <a:pt x="3027" y="1738"/>
                    <a:pt x="2600" y="1704"/>
                  </a:cubicBezTo>
                  <a:cubicBezTo>
                    <a:pt x="2600" y="1685"/>
                    <a:pt x="2594" y="1672"/>
                    <a:pt x="2600" y="1661"/>
                  </a:cubicBezTo>
                  <a:lnTo>
                    <a:pt x="2600" y="1495"/>
                  </a:lnTo>
                  <a:cubicBezTo>
                    <a:pt x="2741" y="1495"/>
                    <a:pt x="2870" y="1535"/>
                    <a:pt x="2993" y="1591"/>
                  </a:cubicBezTo>
                  <a:cubicBezTo>
                    <a:pt x="3019" y="1607"/>
                    <a:pt x="3049" y="1623"/>
                    <a:pt x="3076" y="1639"/>
                  </a:cubicBezTo>
                  <a:cubicBezTo>
                    <a:pt x="3097" y="1651"/>
                    <a:pt x="3115" y="1657"/>
                    <a:pt x="3131" y="1657"/>
                  </a:cubicBezTo>
                  <a:cubicBezTo>
                    <a:pt x="3150" y="1657"/>
                    <a:pt x="3165" y="1648"/>
                    <a:pt x="3177" y="1629"/>
                  </a:cubicBezTo>
                  <a:cubicBezTo>
                    <a:pt x="3201" y="1597"/>
                    <a:pt x="3183" y="1562"/>
                    <a:pt x="3137" y="1533"/>
                  </a:cubicBezTo>
                  <a:cubicBezTo>
                    <a:pt x="2979" y="1439"/>
                    <a:pt x="2814" y="1388"/>
                    <a:pt x="2632" y="1372"/>
                  </a:cubicBezTo>
                  <a:cubicBezTo>
                    <a:pt x="2626" y="1372"/>
                    <a:pt x="2616" y="1369"/>
                    <a:pt x="2602" y="1369"/>
                  </a:cubicBezTo>
                  <a:lnTo>
                    <a:pt x="2602" y="607"/>
                  </a:lnTo>
                  <a:close/>
                  <a:moveTo>
                    <a:pt x="2081" y="127"/>
                  </a:moveTo>
                  <a:cubicBezTo>
                    <a:pt x="2289" y="127"/>
                    <a:pt x="2469" y="304"/>
                    <a:pt x="2479" y="527"/>
                  </a:cubicBezTo>
                  <a:lnTo>
                    <a:pt x="2479" y="562"/>
                  </a:lnTo>
                  <a:lnTo>
                    <a:pt x="2479" y="4412"/>
                  </a:lnTo>
                  <a:cubicBezTo>
                    <a:pt x="2479" y="4661"/>
                    <a:pt x="2348" y="4851"/>
                    <a:pt x="2126" y="4920"/>
                  </a:cubicBezTo>
                  <a:cubicBezTo>
                    <a:pt x="2073" y="4936"/>
                    <a:pt x="2021" y="4945"/>
                    <a:pt x="1970" y="4945"/>
                  </a:cubicBezTo>
                  <a:cubicBezTo>
                    <a:pt x="1855" y="4945"/>
                    <a:pt x="1747" y="4903"/>
                    <a:pt x="1645" y="4824"/>
                  </a:cubicBezTo>
                  <a:cubicBezTo>
                    <a:pt x="1771" y="4698"/>
                    <a:pt x="1838" y="4556"/>
                    <a:pt x="1848" y="4380"/>
                  </a:cubicBezTo>
                  <a:cubicBezTo>
                    <a:pt x="1848" y="4345"/>
                    <a:pt x="1846" y="4316"/>
                    <a:pt x="1814" y="4300"/>
                  </a:cubicBezTo>
                  <a:cubicBezTo>
                    <a:pt x="1805" y="4295"/>
                    <a:pt x="1796" y="4292"/>
                    <a:pt x="1787" y="4292"/>
                  </a:cubicBezTo>
                  <a:cubicBezTo>
                    <a:pt x="1756" y="4292"/>
                    <a:pt x="1730" y="4325"/>
                    <a:pt x="1725" y="4372"/>
                  </a:cubicBezTo>
                  <a:cubicBezTo>
                    <a:pt x="1717" y="4551"/>
                    <a:pt x="1640" y="4690"/>
                    <a:pt x="1490" y="4784"/>
                  </a:cubicBezTo>
                  <a:cubicBezTo>
                    <a:pt x="1403" y="4838"/>
                    <a:pt x="1310" y="4863"/>
                    <a:pt x="1220" y="4863"/>
                  </a:cubicBezTo>
                  <a:cubicBezTo>
                    <a:pt x="965" y="4863"/>
                    <a:pt x="731" y="4665"/>
                    <a:pt x="717" y="4377"/>
                  </a:cubicBezTo>
                  <a:cubicBezTo>
                    <a:pt x="715" y="4305"/>
                    <a:pt x="717" y="4236"/>
                    <a:pt x="717" y="4166"/>
                  </a:cubicBezTo>
                  <a:cubicBezTo>
                    <a:pt x="763" y="4169"/>
                    <a:pt x="808" y="4171"/>
                    <a:pt x="851" y="4177"/>
                  </a:cubicBezTo>
                  <a:cubicBezTo>
                    <a:pt x="854" y="4177"/>
                    <a:pt x="856" y="4177"/>
                    <a:pt x="858" y="4177"/>
                  </a:cubicBezTo>
                  <a:cubicBezTo>
                    <a:pt x="897" y="4177"/>
                    <a:pt x="921" y="4156"/>
                    <a:pt x="921" y="4115"/>
                  </a:cubicBezTo>
                  <a:cubicBezTo>
                    <a:pt x="921" y="4075"/>
                    <a:pt x="894" y="4059"/>
                    <a:pt x="851" y="4056"/>
                  </a:cubicBezTo>
                  <a:cubicBezTo>
                    <a:pt x="541" y="4038"/>
                    <a:pt x="295" y="3861"/>
                    <a:pt x="199" y="3581"/>
                  </a:cubicBezTo>
                  <a:cubicBezTo>
                    <a:pt x="49" y="3142"/>
                    <a:pt x="370" y="2679"/>
                    <a:pt x="830" y="2666"/>
                  </a:cubicBezTo>
                  <a:lnTo>
                    <a:pt x="851" y="2666"/>
                  </a:lnTo>
                  <a:cubicBezTo>
                    <a:pt x="897" y="2661"/>
                    <a:pt x="923" y="2634"/>
                    <a:pt x="921" y="2599"/>
                  </a:cubicBezTo>
                  <a:cubicBezTo>
                    <a:pt x="918" y="2554"/>
                    <a:pt x="889" y="2540"/>
                    <a:pt x="848" y="2540"/>
                  </a:cubicBezTo>
                  <a:cubicBezTo>
                    <a:pt x="731" y="2546"/>
                    <a:pt x="621" y="2565"/>
                    <a:pt x="517" y="2618"/>
                  </a:cubicBezTo>
                  <a:cubicBezTo>
                    <a:pt x="501" y="2627"/>
                    <a:pt x="487" y="2631"/>
                    <a:pt x="474" y="2631"/>
                  </a:cubicBezTo>
                  <a:cubicBezTo>
                    <a:pt x="453" y="2631"/>
                    <a:pt x="435" y="2620"/>
                    <a:pt x="415" y="2602"/>
                  </a:cubicBezTo>
                  <a:cubicBezTo>
                    <a:pt x="180" y="2377"/>
                    <a:pt x="226" y="1987"/>
                    <a:pt x="509" y="1829"/>
                  </a:cubicBezTo>
                  <a:cubicBezTo>
                    <a:pt x="522" y="1819"/>
                    <a:pt x="541" y="1813"/>
                    <a:pt x="557" y="1805"/>
                  </a:cubicBezTo>
                  <a:cubicBezTo>
                    <a:pt x="568" y="1819"/>
                    <a:pt x="573" y="1832"/>
                    <a:pt x="581" y="1843"/>
                  </a:cubicBezTo>
                  <a:cubicBezTo>
                    <a:pt x="600" y="1873"/>
                    <a:pt x="620" y="1888"/>
                    <a:pt x="642" y="1888"/>
                  </a:cubicBezTo>
                  <a:cubicBezTo>
                    <a:pt x="651" y="1888"/>
                    <a:pt x="660" y="1886"/>
                    <a:pt x="669" y="1880"/>
                  </a:cubicBezTo>
                  <a:cubicBezTo>
                    <a:pt x="709" y="1856"/>
                    <a:pt x="709" y="1824"/>
                    <a:pt x="691" y="1786"/>
                  </a:cubicBezTo>
                  <a:cubicBezTo>
                    <a:pt x="627" y="1666"/>
                    <a:pt x="600" y="1535"/>
                    <a:pt x="605" y="1399"/>
                  </a:cubicBezTo>
                  <a:cubicBezTo>
                    <a:pt x="619" y="1089"/>
                    <a:pt x="886" y="800"/>
                    <a:pt x="1193" y="760"/>
                  </a:cubicBezTo>
                  <a:cubicBezTo>
                    <a:pt x="1229" y="755"/>
                    <a:pt x="1264" y="753"/>
                    <a:pt x="1299" y="753"/>
                  </a:cubicBezTo>
                  <a:cubicBezTo>
                    <a:pt x="1442" y="753"/>
                    <a:pt x="1573" y="793"/>
                    <a:pt x="1696" y="877"/>
                  </a:cubicBezTo>
                  <a:cubicBezTo>
                    <a:pt x="1717" y="892"/>
                    <a:pt x="1736" y="899"/>
                    <a:pt x="1753" y="899"/>
                  </a:cubicBezTo>
                  <a:cubicBezTo>
                    <a:pt x="1770" y="899"/>
                    <a:pt x="1785" y="891"/>
                    <a:pt x="1798" y="875"/>
                  </a:cubicBezTo>
                  <a:cubicBezTo>
                    <a:pt x="1819" y="840"/>
                    <a:pt x="1814" y="800"/>
                    <a:pt x="1763" y="773"/>
                  </a:cubicBezTo>
                  <a:cubicBezTo>
                    <a:pt x="1691" y="733"/>
                    <a:pt x="1675" y="666"/>
                    <a:pt x="1667" y="597"/>
                  </a:cubicBezTo>
                  <a:cubicBezTo>
                    <a:pt x="1629" y="359"/>
                    <a:pt x="1803" y="153"/>
                    <a:pt x="2046" y="129"/>
                  </a:cubicBezTo>
                  <a:cubicBezTo>
                    <a:pt x="2058" y="128"/>
                    <a:pt x="2070" y="127"/>
                    <a:pt x="2081" y="127"/>
                  </a:cubicBezTo>
                  <a:close/>
                  <a:moveTo>
                    <a:pt x="2064" y="0"/>
                  </a:moveTo>
                  <a:cubicBezTo>
                    <a:pt x="2029" y="0"/>
                    <a:pt x="1995" y="4"/>
                    <a:pt x="1961" y="11"/>
                  </a:cubicBezTo>
                  <a:cubicBezTo>
                    <a:pt x="1832" y="38"/>
                    <a:pt x="1725" y="102"/>
                    <a:pt x="1645" y="206"/>
                  </a:cubicBezTo>
                  <a:cubicBezTo>
                    <a:pt x="1538" y="343"/>
                    <a:pt x="1512" y="495"/>
                    <a:pt x="1546" y="664"/>
                  </a:cubicBezTo>
                  <a:cubicBezTo>
                    <a:pt x="1454" y="639"/>
                    <a:pt x="1365" y="627"/>
                    <a:pt x="1279" y="627"/>
                  </a:cubicBezTo>
                  <a:cubicBezTo>
                    <a:pt x="1071" y="627"/>
                    <a:pt x="883" y="701"/>
                    <a:pt x="720" y="861"/>
                  </a:cubicBezTo>
                  <a:cubicBezTo>
                    <a:pt x="485" y="1089"/>
                    <a:pt x="426" y="1369"/>
                    <a:pt x="506" y="1682"/>
                  </a:cubicBezTo>
                  <a:cubicBezTo>
                    <a:pt x="103" y="1864"/>
                    <a:pt x="1" y="2391"/>
                    <a:pt x="348" y="2709"/>
                  </a:cubicBezTo>
                  <a:cubicBezTo>
                    <a:pt x="335" y="2720"/>
                    <a:pt x="324" y="2733"/>
                    <a:pt x="311" y="2741"/>
                  </a:cubicBezTo>
                  <a:cubicBezTo>
                    <a:pt x="151" y="2885"/>
                    <a:pt x="54" y="3067"/>
                    <a:pt x="38" y="3281"/>
                  </a:cubicBezTo>
                  <a:cubicBezTo>
                    <a:pt x="4" y="3650"/>
                    <a:pt x="209" y="3971"/>
                    <a:pt x="557" y="4115"/>
                  </a:cubicBezTo>
                  <a:cubicBezTo>
                    <a:pt x="584" y="4129"/>
                    <a:pt x="589" y="4142"/>
                    <a:pt x="589" y="4169"/>
                  </a:cubicBezTo>
                  <a:lnTo>
                    <a:pt x="589" y="4356"/>
                  </a:lnTo>
                  <a:cubicBezTo>
                    <a:pt x="589" y="4726"/>
                    <a:pt x="883" y="4989"/>
                    <a:pt x="1213" y="4989"/>
                  </a:cubicBezTo>
                  <a:cubicBezTo>
                    <a:pt x="1310" y="4989"/>
                    <a:pt x="1410" y="4966"/>
                    <a:pt x="1506" y="4917"/>
                  </a:cubicBezTo>
                  <a:cubicBezTo>
                    <a:pt x="1519" y="4910"/>
                    <a:pt x="1529" y="4907"/>
                    <a:pt x="1539" y="4907"/>
                  </a:cubicBezTo>
                  <a:cubicBezTo>
                    <a:pt x="1551" y="4907"/>
                    <a:pt x="1563" y="4913"/>
                    <a:pt x="1578" y="4925"/>
                  </a:cubicBezTo>
                  <a:cubicBezTo>
                    <a:pt x="1693" y="5019"/>
                    <a:pt x="1833" y="5067"/>
                    <a:pt x="1973" y="5067"/>
                  </a:cubicBezTo>
                  <a:cubicBezTo>
                    <a:pt x="2076" y="5067"/>
                    <a:pt x="2180" y="5040"/>
                    <a:pt x="2274" y="4987"/>
                  </a:cubicBezTo>
                  <a:cubicBezTo>
                    <a:pt x="2431" y="4901"/>
                    <a:pt x="2533" y="4768"/>
                    <a:pt x="2581" y="4591"/>
                  </a:cubicBezTo>
                  <a:cubicBezTo>
                    <a:pt x="2653" y="4591"/>
                    <a:pt x="2715" y="4591"/>
                    <a:pt x="2787" y="4586"/>
                  </a:cubicBezTo>
                  <a:cubicBezTo>
                    <a:pt x="2832" y="4586"/>
                    <a:pt x="2856" y="4567"/>
                    <a:pt x="2862" y="4519"/>
                  </a:cubicBezTo>
                  <a:cubicBezTo>
                    <a:pt x="2886" y="4383"/>
                    <a:pt x="2910" y="4246"/>
                    <a:pt x="2929" y="4110"/>
                  </a:cubicBezTo>
                  <a:cubicBezTo>
                    <a:pt x="2934" y="4078"/>
                    <a:pt x="2947" y="4072"/>
                    <a:pt x="2969" y="4062"/>
                  </a:cubicBezTo>
                  <a:cubicBezTo>
                    <a:pt x="3089" y="4016"/>
                    <a:pt x="3209" y="3968"/>
                    <a:pt x="3327" y="3915"/>
                  </a:cubicBezTo>
                  <a:cubicBezTo>
                    <a:pt x="3340" y="3908"/>
                    <a:pt x="3350" y="3905"/>
                    <a:pt x="3360" y="3905"/>
                  </a:cubicBezTo>
                  <a:cubicBezTo>
                    <a:pt x="3370" y="3905"/>
                    <a:pt x="3380" y="3909"/>
                    <a:pt x="3391" y="3917"/>
                  </a:cubicBezTo>
                  <a:lnTo>
                    <a:pt x="3723" y="4158"/>
                  </a:lnTo>
                  <a:cubicBezTo>
                    <a:pt x="3741" y="4172"/>
                    <a:pt x="3757" y="4179"/>
                    <a:pt x="3773" y="4179"/>
                  </a:cubicBezTo>
                  <a:cubicBezTo>
                    <a:pt x="3793" y="4179"/>
                    <a:pt x="3812" y="4169"/>
                    <a:pt x="3832" y="4150"/>
                  </a:cubicBezTo>
                  <a:lnTo>
                    <a:pt x="4166" y="3816"/>
                  </a:lnTo>
                  <a:cubicBezTo>
                    <a:pt x="4207" y="3776"/>
                    <a:pt x="4209" y="3752"/>
                    <a:pt x="4172" y="3701"/>
                  </a:cubicBezTo>
                  <a:cubicBezTo>
                    <a:pt x="4092" y="3591"/>
                    <a:pt x="4017" y="3482"/>
                    <a:pt x="3937" y="3375"/>
                  </a:cubicBezTo>
                  <a:cubicBezTo>
                    <a:pt x="3918" y="3351"/>
                    <a:pt x="3915" y="3337"/>
                    <a:pt x="3929" y="3310"/>
                  </a:cubicBezTo>
                  <a:cubicBezTo>
                    <a:pt x="3979" y="3190"/>
                    <a:pt x="4030" y="3073"/>
                    <a:pt x="4076" y="2952"/>
                  </a:cubicBezTo>
                  <a:cubicBezTo>
                    <a:pt x="4086" y="2925"/>
                    <a:pt x="4100" y="2912"/>
                    <a:pt x="4126" y="2909"/>
                  </a:cubicBezTo>
                  <a:cubicBezTo>
                    <a:pt x="4260" y="2888"/>
                    <a:pt x="4391" y="2869"/>
                    <a:pt x="4525" y="2848"/>
                  </a:cubicBezTo>
                  <a:cubicBezTo>
                    <a:pt x="4570" y="2840"/>
                    <a:pt x="4594" y="2819"/>
                    <a:pt x="4594" y="2768"/>
                  </a:cubicBezTo>
                  <a:lnTo>
                    <a:pt x="4594" y="2281"/>
                  </a:lnTo>
                  <a:cubicBezTo>
                    <a:pt x="4594" y="2233"/>
                    <a:pt x="4570" y="2212"/>
                    <a:pt x="4527" y="2204"/>
                  </a:cubicBezTo>
                  <a:cubicBezTo>
                    <a:pt x="4394" y="2185"/>
                    <a:pt x="4263" y="2163"/>
                    <a:pt x="4129" y="2145"/>
                  </a:cubicBezTo>
                  <a:cubicBezTo>
                    <a:pt x="4100" y="2139"/>
                    <a:pt x="4086" y="2123"/>
                    <a:pt x="4073" y="2094"/>
                  </a:cubicBezTo>
                  <a:cubicBezTo>
                    <a:pt x="4030" y="1976"/>
                    <a:pt x="3979" y="1859"/>
                    <a:pt x="3929" y="1746"/>
                  </a:cubicBezTo>
                  <a:cubicBezTo>
                    <a:pt x="3915" y="1720"/>
                    <a:pt x="3915" y="1704"/>
                    <a:pt x="3931" y="1680"/>
                  </a:cubicBezTo>
                  <a:cubicBezTo>
                    <a:pt x="4011" y="1573"/>
                    <a:pt x="4089" y="1466"/>
                    <a:pt x="4169" y="1356"/>
                  </a:cubicBezTo>
                  <a:cubicBezTo>
                    <a:pt x="4204" y="1308"/>
                    <a:pt x="4204" y="1284"/>
                    <a:pt x="4158" y="1241"/>
                  </a:cubicBezTo>
                  <a:cubicBezTo>
                    <a:pt x="4049" y="1131"/>
                    <a:pt x="3937" y="1022"/>
                    <a:pt x="3824" y="907"/>
                  </a:cubicBezTo>
                  <a:cubicBezTo>
                    <a:pt x="3805" y="887"/>
                    <a:pt x="3787" y="878"/>
                    <a:pt x="3768" y="878"/>
                  </a:cubicBezTo>
                  <a:cubicBezTo>
                    <a:pt x="3751" y="878"/>
                    <a:pt x="3734" y="886"/>
                    <a:pt x="3715" y="902"/>
                  </a:cubicBezTo>
                  <a:cubicBezTo>
                    <a:pt x="3605" y="984"/>
                    <a:pt x="3495" y="1065"/>
                    <a:pt x="3383" y="1142"/>
                  </a:cubicBezTo>
                  <a:cubicBezTo>
                    <a:pt x="3374" y="1147"/>
                    <a:pt x="3360" y="1151"/>
                    <a:pt x="3347" y="1151"/>
                  </a:cubicBezTo>
                  <a:cubicBezTo>
                    <a:pt x="3339" y="1151"/>
                    <a:pt x="3333" y="1150"/>
                    <a:pt x="3327" y="1147"/>
                  </a:cubicBezTo>
                  <a:cubicBezTo>
                    <a:pt x="3207" y="1102"/>
                    <a:pt x="3084" y="1051"/>
                    <a:pt x="2963" y="998"/>
                  </a:cubicBezTo>
                  <a:cubicBezTo>
                    <a:pt x="2950" y="990"/>
                    <a:pt x="2934" y="971"/>
                    <a:pt x="2929" y="958"/>
                  </a:cubicBezTo>
                  <a:cubicBezTo>
                    <a:pt x="2902" y="816"/>
                    <a:pt x="2880" y="680"/>
                    <a:pt x="2859" y="541"/>
                  </a:cubicBezTo>
                  <a:cubicBezTo>
                    <a:pt x="2851" y="492"/>
                    <a:pt x="2830" y="476"/>
                    <a:pt x="2782" y="476"/>
                  </a:cubicBezTo>
                  <a:lnTo>
                    <a:pt x="2600" y="476"/>
                  </a:lnTo>
                  <a:cubicBezTo>
                    <a:pt x="2555" y="166"/>
                    <a:pt x="2304" y="0"/>
                    <a:pt x="20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CustomShape 27"/>
            <p:cNvSpPr/>
            <p:nvPr/>
          </p:nvSpPr>
          <p:spPr>
            <a:xfrm>
              <a:off x="3649320" y="1533240"/>
              <a:ext cx="77400" cy="101160"/>
            </a:xfrm>
            <a:custGeom>
              <a:avLst/>
              <a:gdLst/>
              <a:ahLst/>
              <a:rect l="l" t="t" r="r" b="b"/>
              <a:pathLst>
                <a:path w="723" h="921">
                  <a:moveTo>
                    <a:pt x="277" y="0"/>
                  </a:moveTo>
                  <a:cubicBezTo>
                    <a:pt x="266" y="0"/>
                    <a:pt x="254" y="5"/>
                    <a:pt x="241" y="13"/>
                  </a:cubicBezTo>
                  <a:cubicBezTo>
                    <a:pt x="212" y="37"/>
                    <a:pt x="209" y="69"/>
                    <a:pt x="239" y="115"/>
                  </a:cubicBezTo>
                  <a:cubicBezTo>
                    <a:pt x="290" y="181"/>
                    <a:pt x="303" y="256"/>
                    <a:pt x="292" y="337"/>
                  </a:cubicBezTo>
                  <a:cubicBezTo>
                    <a:pt x="284" y="385"/>
                    <a:pt x="268" y="414"/>
                    <a:pt x="225" y="441"/>
                  </a:cubicBezTo>
                  <a:cubicBezTo>
                    <a:pt x="70" y="532"/>
                    <a:pt x="1" y="671"/>
                    <a:pt x="12" y="850"/>
                  </a:cubicBezTo>
                  <a:cubicBezTo>
                    <a:pt x="14" y="892"/>
                    <a:pt x="39" y="920"/>
                    <a:pt x="72" y="920"/>
                  </a:cubicBezTo>
                  <a:cubicBezTo>
                    <a:pt x="75" y="920"/>
                    <a:pt x="78" y="920"/>
                    <a:pt x="81" y="919"/>
                  </a:cubicBezTo>
                  <a:cubicBezTo>
                    <a:pt x="124" y="911"/>
                    <a:pt x="137" y="882"/>
                    <a:pt x="135" y="842"/>
                  </a:cubicBezTo>
                  <a:cubicBezTo>
                    <a:pt x="124" y="716"/>
                    <a:pt x="172" y="617"/>
                    <a:pt x="279" y="550"/>
                  </a:cubicBezTo>
                  <a:cubicBezTo>
                    <a:pt x="329" y="519"/>
                    <a:pt x="381" y="504"/>
                    <a:pt x="432" y="504"/>
                  </a:cubicBezTo>
                  <a:cubicBezTo>
                    <a:pt x="490" y="504"/>
                    <a:pt x="548" y="523"/>
                    <a:pt x="605" y="558"/>
                  </a:cubicBezTo>
                  <a:cubicBezTo>
                    <a:pt x="624" y="569"/>
                    <a:pt x="640" y="575"/>
                    <a:pt x="655" y="575"/>
                  </a:cubicBezTo>
                  <a:cubicBezTo>
                    <a:pt x="675" y="575"/>
                    <a:pt x="691" y="564"/>
                    <a:pt x="704" y="545"/>
                  </a:cubicBezTo>
                  <a:cubicBezTo>
                    <a:pt x="723" y="510"/>
                    <a:pt x="709" y="478"/>
                    <a:pt x="669" y="452"/>
                  </a:cubicBezTo>
                  <a:cubicBezTo>
                    <a:pt x="599" y="403"/>
                    <a:pt x="525" y="381"/>
                    <a:pt x="441" y="381"/>
                  </a:cubicBezTo>
                  <a:cubicBezTo>
                    <a:pt x="432" y="381"/>
                    <a:pt x="422" y="381"/>
                    <a:pt x="413" y="382"/>
                  </a:cubicBezTo>
                  <a:cubicBezTo>
                    <a:pt x="415" y="363"/>
                    <a:pt x="415" y="350"/>
                    <a:pt x="415" y="345"/>
                  </a:cubicBezTo>
                  <a:cubicBezTo>
                    <a:pt x="429" y="235"/>
                    <a:pt x="402" y="133"/>
                    <a:pt x="338" y="42"/>
                  </a:cubicBezTo>
                  <a:cubicBezTo>
                    <a:pt x="319" y="15"/>
                    <a:pt x="298" y="0"/>
                    <a:pt x="2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2" name="CustomShape 28"/>
            <p:cNvSpPr/>
            <p:nvPr/>
          </p:nvSpPr>
          <p:spPr>
            <a:xfrm>
              <a:off x="3598200" y="1684080"/>
              <a:ext cx="80280" cy="76680"/>
            </a:xfrm>
            <a:custGeom>
              <a:avLst/>
              <a:gdLst/>
              <a:ahLst/>
              <a:rect l="l" t="t" r="r" b="b"/>
              <a:pathLst>
                <a:path w="747" h="713">
                  <a:moveTo>
                    <a:pt x="72" y="1"/>
                  </a:moveTo>
                  <a:cubicBezTo>
                    <a:pt x="59" y="1"/>
                    <a:pt x="46" y="6"/>
                    <a:pt x="32" y="16"/>
                  </a:cubicBezTo>
                  <a:cubicBezTo>
                    <a:pt x="0" y="40"/>
                    <a:pt x="6" y="77"/>
                    <a:pt x="35" y="115"/>
                  </a:cubicBezTo>
                  <a:lnTo>
                    <a:pt x="46" y="123"/>
                  </a:lnTo>
                  <a:cubicBezTo>
                    <a:pt x="107" y="198"/>
                    <a:pt x="139" y="280"/>
                    <a:pt x="139" y="377"/>
                  </a:cubicBezTo>
                  <a:cubicBezTo>
                    <a:pt x="139" y="465"/>
                    <a:pt x="113" y="537"/>
                    <a:pt x="65" y="604"/>
                  </a:cubicBezTo>
                  <a:cubicBezTo>
                    <a:pt x="54" y="623"/>
                    <a:pt x="38" y="644"/>
                    <a:pt x="40" y="663"/>
                  </a:cubicBezTo>
                  <a:cubicBezTo>
                    <a:pt x="40" y="679"/>
                    <a:pt x="62" y="708"/>
                    <a:pt x="78" y="711"/>
                  </a:cubicBezTo>
                  <a:cubicBezTo>
                    <a:pt x="82" y="712"/>
                    <a:pt x="87" y="712"/>
                    <a:pt x="92" y="712"/>
                  </a:cubicBezTo>
                  <a:cubicBezTo>
                    <a:pt x="114" y="712"/>
                    <a:pt x="139" y="703"/>
                    <a:pt x="150" y="690"/>
                  </a:cubicBezTo>
                  <a:cubicBezTo>
                    <a:pt x="228" y="599"/>
                    <a:pt x="260" y="489"/>
                    <a:pt x="265" y="366"/>
                  </a:cubicBezTo>
                  <a:cubicBezTo>
                    <a:pt x="300" y="371"/>
                    <a:pt x="329" y="379"/>
                    <a:pt x="356" y="385"/>
                  </a:cubicBezTo>
                  <a:cubicBezTo>
                    <a:pt x="376" y="387"/>
                    <a:pt x="397" y="388"/>
                    <a:pt x="417" y="388"/>
                  </a:cubicBezTo>
                  <a:cubicBezTo>
                    <a:pt x="518" y="388"/>
                    <a:pt x="614" y="360"/>
                    <a:pt x="701" y="302"/>
                  </a:cubicBezTo>
                  <a:cubicBezTo>
                    <a:pt x="736" y="278"/>
                    <a:pt x="746" y="248"/>
                    <a:pt x="722" y="211"/>
                  </a:cubicBezTo>
                  <a:cubicBezTo>
                    <a:pt x="710" y="191"/>
                    <a:pt x="694" y="183"/>
                    <a:pt x="677" y="183"/>
                  </a:cubicBezTo>
                  <a:cubicBezTo>
                    <a:pt x="663" y="183"/>
                    <a:pt x="648" y="188"/>
                    <a:pt x="634" y="198"/>
                  </a:cubicBezTo>
                  <a:cubicBezTo>
                    <a:pt x="623" y="200"/>
                    <a:pt x="613" y="208"/>
                    <a:pt x="602" y="214"/>
                  </a:cubicBezTo>
                  <a:cubicBezTo>
                    <a:pt x="544" y="246"/>
                    <a:pt x="482" y="262"/>
                    <a:pt x="419" y="262"/>
                  </a:cubicBezTo>
                  <a:cubicBezTo>
                    <a:pt x="372" y="262"/>
                    <a:pt x="325" y="253"/>
                    <a:pt x="278" y="235"/>
                  </a:cubicBezTo>
                  <a:cubicBezTo>
                    <a:pt x="260" y="224"/>
                    <a:pt x="238" y="200"/>
                    <a:pt x="225" y="182"/>
                  </a:cubicBezTo>
                  <a:cubicBezTo>
                    <a:pt x="193" y="133"/>
                    <a:pt x="161" y="80"/>
                    <a:pt x="129" y="34"/>
                  </a:cubicBezTo>
                  <a:cubicBezTo>
                    <a:pt x="112" y="13"/>
                    <a:pt x="93" y="1"/>
                    <a:pt x="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3" name="CustomShape 29"/>
            <p:cNvSpPr/>
            <p:nvPr/>
          </p:nvSpPr>
          <p:spPr>
            <a:xfrm>
              <a:off x="3631680" y="1402920"/>
              <a:ext cx="83520" cy="57600"/>
            </a:xfrm>
            <a:custGeom>
              <a:avLst/>
              <a:gdLst/>
              <a:ahLst/>
              <a:rect l="l" t="t" r="r" b="b"/>
              <a:pathLst>
                <a:path w="776" h="548">
                  <a:moveTo>
                    <a:pt x="143" y="0"/>
                  </a:moveTo>
                  <a:cubicBezTo>
                    <a:pt x="119" y="0"/>
                    <a:pt x="93" y="3"/>
                    <a:pt x="67" y="8"/>
                  </a:cubicBezTo>
                  <a:cubicBezTo>
                    <a:pt x="19" y="19"/>
                    <a:pt x="0" y="46"/>
                    <a:pt x="8" y="86"/>
                  </a:cubicBezTo>
                  <a:cubicBezTo>
                    <a:pt x="19" y="119"/>
                    <a:pt x="41" y="132"/>
                    <a:pt x="69" y="132"/>
                  </a:cubicBezTo>
                  <a:cubicBezTo>
                    <a:pt x="77" y="132"/>
                    <a:pt x="85" y="131"/>
                    <a:pt x="94" y="129"/>
                  </a:cubicBezTo>
                  <a:cubicBezTo>
                    <a:pt x="111" y="126"/>
                    <a:pt x="127" y="124"/>
                    <a:pt x="142" y="124"/>
                  </a:cubicBezTo>
                  <a:cubicBezTo>
                    <a:pt x="210" y="124"/>
                    <a:pt x="268" y="153"/>
                    <a:pt x="313" y="209"/>
                  </a:cubicBezTo>
                  <a:cubicBezTo>
                    <a:pt x="367" y="276"/>
                    <a:pt x="377" y="359"/>
                    <a:pt x="340" y="442"/>
                  </a:cubicBezTo>
                  <a:cubicBezTo>
                    <a:pt x="321" y="492"/>
                    <a:pt x="329" y="524"/>
                    <a:pt x="364" y="541"/>
                  </a:cubicBezTo>
                  <a:cubicBezTo>
                    <a:pt x="374" y="545"/>
                    <a:pt x="383" y="548"/>
                    <a:pt x="392" y="548"/>
                  </a:cubicBezTo>
                  <a:cubicBezTo>
                    <a:pt x="418" y="548"/>
                    <a:pt x="441" y="527"/>
                    <a:pt x="455" y="487"/>
                  </a:cubicBezTo>
                  <a:cubicBezTo>
                    <a:pt x="474" y="431"/>
                    <a:pt x="484" y="367"/>
                    <a:pt x="498" y="305"/>
                  </a:cubicBezTo>
                  <a:lnTo>
                    <a:pt x="514" y="303"/>
                  </a:lnTo>
                  <a:cubicBezTo>
                    <a:pt x="594" y="297"/>
                    <a:pt x="669" y="268"/>
                    <a:pt x="728" y="214"/>
                  </a:cubicBezTo>
                  <a:cubicBezTo>
                    <a:pt x="757" y="188"/>
                    <a:pt x="776" y="153"/>
                    <a:pt x="744" y="115"/>
                  </a:cubicBezTo>
                  <a:cubicBezTo>
                    <a:pt x="733" y="101"/>
                    <a:pt x="719" y="93"/>
                    <a:pt x="703" y="93"/>
                  </a:cubicBezTo>
                  <a:cubicBezTo>
                    <a:pt x="686" y="93"/>
                    <a:pt x="668" y="101"/>
                    <a:pt x="647" y="115"/>
                  </a:cubicBezTo>
                  <a:cubicBezTo>
                    <a:pt x="623" y="134"/>
                    <a:pt x="597" y="153"/>
                    <a:pt x="567" y="164"/>
                  </a:cubicBezTo>
                  <a:cubicBezTo>
                    <a:pt x="543" y="173"/>
                    <a:pt x="522" y="178"/>
                    <a:pt x="503" y="178"/>
                  </a:cubicBezTo>
                  <a:cubicBezTo>
                    <a:pt x="463" y="178"/>
                    <a:pt x="430" y="158"/>
                    <a:pt x="396" y="121"/>
                  </a:cubicBezTo>
                  <a:cubicBezTo>
                    <a:pt x="326" y="42"/>
                    <a:pt x="240" y="0"/>
                    <a:pt x="1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4" name="CustomShape 30"/>
            <p:cNvSpPr/>
            <p:nvPr/>
          </p:nvSpPr>
          <p:spPr>
            <a:xfrm>
              <a:off x="3731040" y="1373400"/>
              <a:ext cx="7560" cy="116280"/>
            </a:xfrm>
            <a:custGeom>
              <a:avLst/>
              <a:gdLst/>
              <a:ahLst/>
              <a:rect l="l" t="t" r="r" b="b"/>
              <a:pathLst>
                <a:path w="124" h="1050">
                  <a:moveTo>
                    <a:pt x="59" y="1"/>
                  </a:moveTo>
                  <a:cubicBezTo>
                    <a:pt x="19" y="1"/>
                    <a:pt x="0" y="28"/>
                    <a:pt x="0" y="81"/>
                  </a:cubicBezTo>
                  <a:lnTo>
                    <a:pt x="0" y="971"/>
                  </a:lnTo>
                  <a:cubicBezTo>
                    <a:pt x="0" y="1022"/>
                    <a:pt x="20" y="1049"/>
                    <a:pt x="56" y="1049"/>
                  </a:cubicBezTo>
                  <a:cubicBezTo>
                    <a:pt x="58" y="1049"/>
                    <a:pt x="60" y="1049"/>
                    <a:pt x="62" y="1049"/>
                  </a:cubicBezTo>
                  <a:cubicBezTo>
                    <a:pt x="112" y="1044"/>
                    <a:pt x="123" y="1014"/>
                    <a:pt x="123" y="971"/>
                  </a:cubicBezTo>
                  <a:lnTo>
                    <a:pt x="123" y="522"/>
                  </a:lnTo>
                  <a:cubicBezTo>
                    <a:pt x="123" y="375"/>
                    <a:pt x="123" y="228"/>
                    <a:pt x="120" y="81"/>
                  </a:cubicBezTo>
                  <a:cubicBezTo>
                    <a:pt x="120" y="28"/>
                    <a:pt x="99" y="1"/>
                    <a:pt x="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CustomShape 31"/>
            <p:cNvSpPr/>
            <p:nvPr/>
          </p:nvSpPr>
          <p:spPr>
            <a:xfrm>
              <a:off x="3554640" y="1476000"/>
              <a:ext cx="31320" cy="57600"/>
            </a:xfrm>
            <a:custGeom>
              <a:avLst/>
              <a:gdLst/>
              <a:ahLst/>
              <a:rect l="l" t="t" r="r" b="b"/>
              <a:pathLst>
                <a:path w="329" h="549">
                  <a:moveTo>
                    <a:pt x="225" y="0"/>
                  </a:moveTo>
                  <a:cubicBezTo>
                    <a:pt x="220" y="0"/>
                    <a:pt x="214" y="1"/>
                    <a:pt x="209" y="2"/>
                  </a:cubicBezTo>
                  <a:cubicBezTo>
                    <a:pt x="171" y="7"/>
                    <a:pt x="155" y="34"/>
                    <a:pt x="160" y="72"/>
                  </a:cubicBezTo>
                  <a:cubicBezTo>
                    <a:pt x="182" y="187"/>
                    <a:pt x="144" y="275"/>
                    <a:pt x="40" y="336"/>
                  </a:cubicBezTo>
                  <a:cubicBezTo>
                    <a:pt x="11" y="355"/>
                    <a:pt x="0" y="384"/>
                    <a:pt x="19" y="419"/>
                  </a:cubicBezTo>
                  <a:cubicBezTo>
                    <a:pt x="30" y="442"/>
                    <a:pt x="47" y="450"/>
                    <a:pt x="67" y="450"/>
                  </a:cubicBezTo>
                  <a:cubicBezTo>
                    <a:pt x="75" y="450"/>
                    <a:pt x="84" y="448"/>
                    <a:pt x="94" y="446"/>
                  </a:cubicBezTo>
                  <a:cubicBezTo>
                    <a:pt x="107" y="443"/>
                    <a:pt x="118" y="433"/>
                    <a:pt x="134" y="425"/>
                  </a:cubicBezTo>
                  <a:cubicBezTo>
                    <a:pt x="147" y="446"/>
                    <a:pt x="158" y="462"/>
                    <a:pt x="169" y="475"/>
                  </a:cubicBezTo>
                  <a:cubicBezTo>
                    <a:pt x="177" y="491"/>
                    <a:pt x="187" y="505"/>
                    <a:pt x="201" y="518"/>
                  </a:cubicBezTo>
                  <a:cubicBezTo>
                    <a:pt x="221" y="538"/>
                    <a:pt x="242" y="548"/>
                    <a:pt x="260" y="548"/>
                  </a:cubicBezTo>
                  <a:cubicBezTo>
                    <a:pt x="274" y="548"/>
                    <a:pt x="287" y="543"/>
                    <a:pt x="297" y="531"/>
                  </a:cubicBezTo>
                  <a:cubicBezTo>
                    <a:pt x="329" y="502"/>
                    <a:pt x="321" y="470"/>
                    <a:pt x="294" y="438"/>
                  </a:cubicBezTo>
                  <a:cubicBezTo>
                    <a:pt x="289" y="433"/>
                    <a:pt x="281" y="422"/>
                    <a:pt x="275" y="414"/>
                  </a:cubicBezTo>
                  <a:cubicBezTo>
                    <a:pt x="246" y="368"/>
                    <a:pt x="225" y="328"/>
                    <a:pt x="259" y="272"/>
                  </a:cubicBezTo>
                  <a:cubicBezTo>
                    <a:pt x="294" y="205"/>
                    <a:pt x="300" y="128"/>
                    <a:pt x="281" y="50"/>
                  </a:cubicBezTo>
                  <a:cubicBezTo>
                    <a:pt x="276" y="20"/>
                    <a:pt x="256" y="0"/>
                    <a:pt x="2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32"/>
            <p:cNvSpPr/>
            <p:nvPr/>
          </p:nvSpPr>
          <p:spPr>
            <a:xfrm>
              <a:off x="3731040" y="1347480"/>
              <a:ext cx="7560" cy="9720"/>
            </a:xfrm>
            <a:custGeom>
              <a:avLst/>
              <a:gdLst/>
              <a:ahLst/>
              <a:rect l="l" t="t" r="r" b="b"/>
              <a:pathLst>
                <a:path w="124" h="140">
                  <a:moveTo>
                    <a:pt x="57" y="0"/>
                  </a:moveTo>
                  <a:cubicBezTo>
                    <a:pt x="23" y="0"/>
                    <a:pt x="3" y="26"/>
                    <a:pt x="3" y="68"/>
                  </a:cubicBezTo>
                  <a:cubicBezTo>
                    <a:pt x="0" y="113"/>
                    <a:pt x="21" y="140"/>
                    <a:pt x="62" y="140"/>
                  </a:cubicBezTo>
                  <a:cubicBezTo>
                    <a:pt x="107" y="137"/>
                    <a:pt x="123" y="111"/>
                    <a:pt x="123" y="68"/>
                  </a:cubicBezTo>
                  <a:cubicBezTo>
                    <a:pt x="123" y="30"/>
                    <a:pt x="110" y="4"/>
                    <a:pt x="67" y="1"/>
                  </a:cubicBezTo>
                  <a:cubicBezTo>
                    <a:pt x="63" y="0"/>
                    <a:pt x="60" y="0"/>
                    <a:pt x="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7" name="Group 33"/>
          <p:cNvGrpSpPr/>
          <p:nvPr/>
        </p:nvGrpSpPr>
        <p:grpSpPr>
          <a:xfrm>
            <a:off x="5964840" y="3672000"/>
            <a:ext cx="657000" cy="587520"/>
            <a:chOff x="5964840" y="3672000"/>
            <a:chExt cx="657000" cy="587520"/>
          </a:xfrm>
        </p:grpSpPr>
        <p:sp>
          <p:nvSpPr>
            <p:cNvPr id="188" name="CustomShape 34"/>
            <p:cNvSpPr/>
            <p:nvPr/>
          </p:nvSpPr>
          <p:spPr>
            <a:xfrm>
              <a:off x="5964840" y="3820680"/>
              <a:ext cx="657000" cy="438840"/>
            </a:xfrm>
            <a:custGeom>
              <a:avLst/>
              <a:gdLst/>
              <a:ahLst/>
              <a:rect l="l" t="t" r="r" b="b"/>
              <a:pathLst>
                <a:path w="5212" h="3498">
                  <a:moveTo>
                    <a:pt x="754" y="0"/>
                  </a:moveTo>
                  <a:cubicBezTo>
                    <a:pt x="694" y="0"/>
                    <a:pt x="635" y="2"/>
                    <a:pt x="575" y="8"/>
                  </a:cubicBezTo>
                  <a:cubicBezTo>
                    <a:pt x="447" y="21"/>
                    <a:pt x="375" y="126"/>
                    <a:pt x="375" y="270"/>
                  </a:cubicBezTo>
                  <a:lnTo>
                    <a:pt x="375" y="2815"/>
                  </a:lnTo>
                  <a:lnTo>
                    <a:pt x="375" y="2882"/>
                  </a:lnTo>
                  <a:lnTo>
                    <a:pt x="99" y="2882"/>
                  </a:lnTo>
                  <a:cubicBezTo>
                    <a:pt x="51" y="2882"/>
                    <a:pt x="14" y="2898"/>
                    <a:pt x="11" y="2944"/>
                  </a:cubicBezTo>
                  <a:cubicBezTo>
                    <a:pt x="6" y="3032"/>
                    <a:pt x="0" y="3126"/>
                    <a:pt x="14" y="3216"/>
                  </a:cubicBezTo>
                  <a:cubicBezTo>
                    <a:pt x="35" y="3366"/>
                    <a:pt x="179" y="3497"/>
                    <a:pt x="380" y="3497"/>
                  </a:cubicBezTo>
                  <a:cubicBezTo>
                    <a:pt x="929" y="3495"/>
                    <a:pt x="1479" y="3494"/>
                    <a:pt x="2030" y="3494"/>
                  </a:cubicBezTo>
                  <a:cubicBezTo>
                    <a:pt x="2580" y="3494"/>
                    <a:pt x="3131" y="3495"/>
                    <a:pt x="3682" y="3495"/>
                  </a:cubicBezTo>
                  <a:lnTo>
                    <a:pt x="4872" y="3495"/>
                  </a:lnTo>
                  <a:cubicBezTo>
                    <a:pt x="5021" y="3495"/>
                    <a:pt x="5144" y="3404"/>
                    <a:pt x="5195" y="3259"/>
                  </a:cubicBezTo>
                  <a:cubicBezTo>
                    <a:pt x="5198" y="3249"/>
                    <a:pt x="5206" y="3235"/>
                    <a:pt x="5211" y="3222"/>
                  </a:cubicBezTo>
                  <a:lnTo>
                    <a:pt x="5211" y="2933"/>
                  </a:lnTo>
                  <a:cubicBezTo>
                    <a:pt x="5182" y="2896"/>
                    <a:pt x="5142" y="2890"/>
                    <a:pt x="5093" y="2890"/>
                  </a:cubicBezTo>
                  <a:cubicBezTo>
                    <a:pt x="5067" y="2891"/>
                    <a:pt x="5040" y="2891"/>
                    <a:pt x="5013" y="2891"/>
                  </a:cubicBezTo>
                  <a:cubicBezTo>
                    <a:pt x="4959" y="2891"/>
                    <a:pt x="4905" y="2890"/>
                    <a:pt x="4848" y="2890"/>
                  </a:cubicBezTo>
                  <a:lnTo>
                    <a:pt x="4848" y="2823"/>
                  </a:lnTo>
                  <a:lnTo>
                    <a:pt x="4848" y="1936"/>
                  </a:lnTo>
                  <a:cubicBezTo>
                    <a:pt x="4848" y="1893"/>
                    <a:pt x="4837" y="1856"/>
                    <a:pt x="4794" y="1842"/>
                  </a:cubicBezTo>
                  <a:cubicBezTo>
                    <a:pt x="4786" y="1840"/>
                    <a:pt x="4778" y="1839"/>
                    <a:pt x="4771" y="1839"/>
                  </a:cubicBezTo>
                  <a:cubicBezTo>
                    <a:pt x="4727" y="1839"/>
                    <a:pt x="4692" y="1876"/>
                    <a:pt x="4692" y="1930"/>
                  </a:cubicBezTo>
                  <a:lnTo>
                    <a:pt x="4692" y="2826"/>
                  </a:lnTo>
                  <a:lnTo>
                    <a:pt x="4692" y="2885"/>
                  </a:lnTo>
                  <a:lnTo>
                    <a:pt x="1310" y="2885"/>
                  </a:lnTo>
                  <a:cubicBezTo>
                    <a:pt x="1289" y="2885"/>
                    <a:pt x="1268" y="2885"/>
                    <a:pt x="1243" y="2890"/>
                  </a:cubicBezTo>
                  <a:cubicBezTo>
                    <a:pt x="1201" y="2893"/>
                    <a:pt x="1177" y="2920"/>
                    <a:pt x="1177" y="2962"/>
                  </a:cubicBezTo>
                  <a:cubicBezTo>
                    <a:pt x="1177" y="3005"/>
                    <a:pt x="1203" y="3032"/>
                    <a:pt x="1243" y="3040"/>
                  </a:cubicBezTo>
                  <a:cubicBezTo>
                    <a:pt x="1251" y="3041"/>
                    <a:pt x="1257" y="3041"/>
                    <a:pt x="1263" y="3041"/>
                  </a:cubicBezTo>
                  <a:cubicBezTo>
                    <a:pt x="1276" y="3041"/>
                    <a:pt x="1288" y="3040"/>
                    <a:pt x="1302" y="3040"/>
                  </a:cubicBezTo>
                  <a:lnTo>
                    <a:pt x="5059" y="3040"/>
                  </a:lnTo>
                  <a:cubicBezTo>
                    <a:pt x="5061" y="3056"/>
                    <a:pt x="5061" y="3067"/>
                    <a:pt x="5061" y="3077"/>
                  </a:cubicBezTo>
                  <a:cubicBezTo>
                    <a:pt x="5075" y="3270"/>
                    <a:pt x="4981" y="3347"/>
                    <a:pt x="4797" y="3347"/>
                  </a:cubicBezTo>
                  <a:cubicBezTo>
                    <a:pt x="3334" y="3345"/>
                    <a:pt x="1869" y="3345"/>
                    <a:pt x="407" y="3345"/>
                  </a:cubicBezTo>
                  <a:lnTo>
                    <a:pt x="348" y="3345"/>
                  </a:lnTo>
                  <a:cubicBezTo>
                    <a:pt x="254" y="3337"/>
                    <a:pt x="182" y="3278"/>
                    <a:pt x="169" y="3184"/>
                  </a:cubicBezTo>
                  <a:cubicBezTo>
                    <a:pt x="161" y="3136"/>
                    <a:pt x="169" y="3091"/>
                    <a:pt x="169" y="3040"/>
                  </a:cubicBezTo>
                  <a:lnTo>
                    <a:pt x="909" y="3040"/>
                  </a:lnTo>
                  <a:cubicBezTo>
                    <a:pt x="971" y="3040"/>
                    <a:pt x="1003" y="3013"/>
                    <a:pt x="1008" y="2965"/>
                  </a:cubicBezTo>
                  <a:cubicBezTo>
                    <a:pt x="1011" y="2917"/>
                    <a:pt x="976" y="2885"/>
                    <a:pt x="915" y="2885"/>
                  </a:cubicBezTo>
                  <a:lnTo>
                    <a:pt x="530" y="2885"/>
                  </a:lnTo>
                  <a:lnTo>
                    <a:pt x="530" y="2831"/>
                  </a:lnTo>
                  <a:lnTo>
                    <a:pt x="530" y="283"/>
                  </a:lnTo>
                  <a:lnTo>
                    <a:pt x="530" y="246"/>
                  </a:lnTo>
                  <a:cubicBezTo>
                    <a:pt x="535" y="193"/>
                    <a:pt x="570" y="163"/>
                    <a:pt x="620" y="158"/>
                  </a:cubicBezTo>
                  <a:lnTo>
                    <a:pt x="746" y="158"/>
                  </a:lnTo>
                  <a:cubicBezTo>
                    <a:pt x="816" y="158"/>
                    <a:pt x="891" y="158"/>
                    <a:pt x="960" y="155"/>
                  </a:cubicBezTo>
                  <a:cubicBezTo>
                    <a:pt x="1003" y="152"/>
                    <a:pt x="1035" y="123"/>
                    <a:pt x="1035" y="78"/>
                  </a:cubicBezTo>
                  <a:cubicBezTo>
                    <a:pt x="1035" y="35"/>
                    <a:pt x="1008" y="3"/>
                    <a:pt x="968" y="3"/>
                  </a:cubicBezTo>
                  <a:cubicBezTo>
                    <a:pt x="897" y="3"/>
                    <a:pt x="825" y="0"/>
                    <a:pt x="7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35"/>
            <p:cNvSpPr/>
            <p:nvPr/>
          </p:nvSpPr>
          <p:spPr>
            <a:xfrm>
              <a:off x="6369480" y="3672000"/>
              <a:ext cx="252360" cy="356400"/>
            </a:xfrm>
            <a:custGeom>
              <a:avLst/>
              <a:gdLst/>
              <a:ahLst/>
              <a:rect l="l" t="t" r="r" b="b"/>
              <a:pathLst>
                <a:path w="2036" h="2853">
                  <a:moveTo>
                    <a:pt x="1019" y="505"/>
                  </a:moveTo>
                  <a:cubicBezTo>
                    <a:pt x="1030" y="505"/>
                    <a:pt x="1041" y="506"/>
                    <a:pt x="1051" y="508"/>
                  </a:cubicBezTo>
                  <a:cubicBezTo>
                    <a:pt x="1174" y="529"/>
                    <a:pt x="1257" y="615"/>
                    <a:pt x="1262" y="740"/>
                  </a:cubicBezTo>
                  <a:cubicBezTo>
                    <a:pt x="1265" y="810"/>
                    <a:pt x="1262" y="877"/>
                    <a:pt x="1262" y="954"/>
                  </a:cubicBezTo>
                  <a:lnTo>
                    <a:pt x="779" y="951"/>
                  </a:lnTo>
                  <a:cubicBezTo>
                    <a:pt x="784" y="853"/>
                    <a:pt x="779" y="756"/>
                    <a:pt x="803" y="663"/>
                  </a:cubicBezTo>
                  <a:cubicBezTo>
                    <a:pt x="827" y="567"/>
                    <a:pt x="924" y="505"/>
                    <a:pt x="1019" y="505"/>
                  </a:cubicBezTo>
                  <a:close/>
                  <a:moveTo>
                    <a:pt x="1028" y="158"/>
                  </a:moveTo>
                  <a:cubicBezTo>
                    <a:pt x="1303" y="158"/>
                    <a:pt x="1563" y="370"/>
                    <a:pt x="1602" y="652"/>
                  </a:cubicBezTo>
                  <a:cubicBezTo>
                    <a:pt x="1610" y="748"/>
                    <a:pt x="1610" y="850"/>
                    <a:pt x="1615" y="954"/>
                  </a:cubicBezTo>
                  <a:lnTo>
                    <a:pt x="1418" y="954"/>
                  </a:lnTo>
                  <a:lnTo>
                    <a:pt x="1418" y="748"/>
                  </a:lnTo>
                  <a:cubicBezTo>
                    <a:pt x="1415" y="522"/>
                    <a:pt x="1241" y="352"/>
                    <a:pt x="1016" y="352"/>
                  </a:cubicBezTo>
                  <a:cubicBezTo>
                    <a:pt x="1013" y="352"/>
                    <a:pt x="1009" y="353"/>
                    <a:pt x="1006" y="353"/>
                  </a:cubicBezTo>
                  <a:cubicBezTo>
                    <a:pt x="803" y="358"/>
                    <a:pt x="631" y="532"/>
                    <a:pt x="626" y="746"/>
                  </a:cubicBezTo>
                  <a:lnTo>
                    <a:pt x="626" y="954"/>
                  </a:lnTo>
                  <a:lnTo>
                    <a:pt x="444" y="954"/>
                  </a:lnTo>
                  <a:cubicBezTo>
                    <a:pt x="399" y="596"/>
                    <a:pt x="511" y="275"/>
                    <a:pt x="899" y="173"/>
                  </a:cubicBezTo>
                  <a:cubicBezTo>
                    <a:pt x="942" y="163"/>
                    <a:pt x="985" y="158"/>
                    <a:pt x="1028" y="158"/>
                  </a:cubicBezTo>
                  <a:close/>
                  <a:moveTo>
                    <a:pt x="1019" y="1"/>
                  </a:moveTo>
                  <a:cubicBezTo>
                    <a:pt x="993" y="1"/>
                    <a:pt x="966" y="2"/>
                    <a:pt x="939" y="5"/>
                  </a:cubicBezTo>
                  <a:cubicBezTo>
                    <a:pt x="562" y="48"/>
                    <a:pt x="279" y="366"/>
                    <a:pt x="279" y="748"/>
                  </a:cubicBezTo>
                  <a:lnTo>
                    <a:pt x="279" y="949"/>
                  </a:lnTo>
                  <a:cubicBezTo>
                    <a:pt x="252" y="954"/>
                    <a:pt x="228" y="954"/>
                    <a:pt x="206" y="957"/>
                  </a:cubicBezTo>
                  <a:cubicBezTo>
                    <a:pt x="86" y="970"/>
                    <a:pt x="3" y="1056"/>
                    <a:pt x="3" y="1176"/>
                  </a:cubicBezTo>
                  <a:cubicBezTo>
                    <a:pt x="0" y="1612"/>
                    <a:pt x="0" y="2042"/>
                    <a:pt x="3" y="2473"/>
                  </a:cubicBezTo>
                  <a:cubicBezTo>
                    <a:pt x="6" y="2689"/>
                    <a:pt x="177" y="2852"/>
                    <a:pt x="394" y="2852"/>
                  </a:cubicBezTo>
                  <a:lnTo>
                    <a:pt x="1650" y="2852"/>
                  </a:lnTo>
                  <a:cubicBezTo>
                    <a:pt x="1832" y="2852"/>
                    <a:pt x="1979" y="2735"/>
                    <a:pt x="2024" y="2564"/>
                  </a:cubicBezTo>
                  <a:cubicBezTo>
                    <a:pt x="2030" y="2553"/>
                    <a:pt x="2032" y="2548"/>
                    <a:pt x="2035" y="2537"/>
                  </a:cubicBezTo>
                  <a:lnTo>
                    <a:pt x="2035" y="2264"/>
                  </a:lnTo>
                  <a:cubicBezTo>
                    <a:pt x="2013" y="2240"/>
                    <a:pt x="1987" y="2221"/>
                    <a:pt x="1957" y="2221"/>
                  </a:cubicBezTo>
                  <a:cubicBezTo>
                    <a:pt x="1948" y="2221"/>
                    <a:pt x="1938" y="2223"/>
                    <a:pt x="1928" y="2227"/>
                  </a:cubicBezTo>
                  <a:cubicBezTo>
                    <a:pt x="1883" y="2243"/>
                    <a:pt x="1883" y="2283"/>
                    <a:pt x="1883" y="2326"/>
                  </a:cubicBezTo>
                  <a:lnTo>
                    <a:pt x="1883" y="2446"/>
                  </a:lnTo>
                  <a:cubicBezTo>
                    <a:pt x="1883" y="2601"/>
                    <a:pt x="1784" y="2697"/>
                    <a:pt x="1631" y="2697"/>
                  </a:cubicBezTo>
                  <a:lnTo>
                    <a:pt x="412" y="2697"/>
                  </a:lnTo>
                  <a:cubicBezTo>
                    <a:pt x="257" y="2697"/>
                    <a:pt x="161" y="2585"/>
                    <a:pt x="161" y="2446"/>
                  </a:cubicBezTo>
                  <a:cubicBezTo>
                    <a:pt x="166" y="2032"/>
                    <a:pt x="164" y="1623"/>
                    <a:pt x="164" y="1208"/>
                  </a:cubicBezTo>
                  <a:cubicBezTo>
                    <a:pt x="164" y="1131"/>
                    <a:pt x="177" y="1115"/>
                    <a:pt x="257" y="1115"/>
                  </a:cubicBezTo>
                  <a:lnTo>
                    <a:pt x="1781" y="1115"/>
                  </a:lnTo>
                  <a:cubicBezTo>
                    <a:pt x="1861" y="1115"/>
                    <a:pt x="1883" y="1133"/>
                    <a:pt x="1883" y="1216"/>
                  </a:cubicBezTo>
                  <a:lnTo>
                    <a:pt x="1883" y="1943"/>
                  </a:lnTo>
                  <a:cubicBezTo>
                    <a:pt x="1883" y="1986"/>
                    <a:pt x="1885" y="2026"/>
                    <a:pt x="1931" y="2042"/>
                  </a:cubicBezTo>
                  <a:cubicBezTo>
                    <a:pt x="1941" y="2046"/>
                    <a:pt x="1951" y="2047"/>
                    <a:pt x="1959" y="2047"/>
                  </a:cubicBezTo>
                  <a:cubicBezTo>
                    <a:pt x="1993" y="2047"/>
                    <a:pt x="2014" y="2025"/>
                    <a:pt x="2035" y="2000"/>
                  </a:cubicBezTo>
                  <a:cubicBezTo>
                    <a:pt x="2035" y="1708"/>
                    <a:pt x="2035" y="1414"/>
                    <a:pt x="2032" y="1120"/>
                  </a:cubicBezTo>
                  <a:cubicBezTo>
                    <a:pt x="1991" y="1005"/>
                    <a:pt x="1905" y="949"/>
                    <a:pt x="1784" y="949"/>
                  </a:cubicBezTo>
                  <a:cubicBezTo>
                    <a:pt x="1781" y="949"/>
                    <a:pt x="1779" y="949"/>
                    <a:pt x="1776" y="949"/>
                  </a:cubicBezTo>
                  <a:cubicBezTo>
                    <a:pt x="1770" y="949"/>
                    <a:pt x="1768" y="946"/>
                    <a:pt x="1762" y="943"/>
                  </a:cubicBezTo>
                  <a:cubicBezTo>
                    <a:pt x="1762" y="887"/>
                    <a:pt x="1765" y="829"/>
                    <a:pt x="1762" y="772"/>
                  </a:cubicBezTo>
                  <a:cubicBezTo>
                    <a:pt x="1757" y="708"/>
                    <a:pt x="1757" y="647"/>
                    <a:pt x="1744" y="583"/>
                  </a:cubicBezTo>
                  <a:cubicBezTo>
                    <a:pt x="1667" y="235"/>
                    <a:pt x="1362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36"/>
            <p:cNvSpPr/>
            <p:nvPr/>
          </p:nvSpPr>
          <p:spPr>
            <a:xfrm>
              <a:off x="6051240" y="3859200"/>
              <a:ext cx="485280" cy="302400"/>
            </a:xfrm>
            <a:custGeom>
              <a:avLst/>
              <a:gdLst/>
              <a:ahLst/>
              <a:rect l="l" t="t" r="r" b="b"/>
              <a:pathLst>
                <a:path w="3862" h="2428">
                  <a:moveTo>
                    <a:pt x="102" y="0"/>
                  </a:moveTo>
                  <a:cubicBezTo>
                    <a:pt x="27" y="0"/>
                    <a:pt x="0" y="27"/>
                    <a:pt x="0" y="102"/>
                  </a:cubicBezTo>
                  <a:lnTo>
                    <a:pt x="0" y="2326"/>
                  </a:lnTo>
                  <a:cubicBezTo>
                    <a:pt x="0" y="2401"/>
                    <a:pt x="24" y="2428"/>
                    <a:pt x="102" y="2428"/>
                  </a:cubicBezTo>
                  <a:lnTo>
                    <a:pt x="3759" y="2428"/>
                  </a:lnTo>
                  <a:cubicBezTo>
                    <a:pt x="3834" y="2428"/>
                    <a:pt x="3861" y="2401"/>
                    <a:pt x="3861" y="2326"/>
                  </a:cubicBezTo>
                  <a:lnTo>
                    <a:pt x="3861" y="1631"/>
                  </a:lnTo>
                  <a:cubicBezTo>
                    <a:pt x="3861" y="1570"/>
                    <a:pt x="3834" y="1535"/>
                    <a:pt x="3784" y="1535"/>
                  </a:cubicBezTo>
                  <a:cubicBezTo>
                    <a:pt x="3733" y="1535"/>
                    <a:pt x="3706" y="1570"/>
                    <a:pt x="3706" y="1631"/>
                  </a:cubicBezTo>
                  <a:lnTo>
                    <a:pt x="3706" y="2211"/>
                  </a:lnTo>
                  <a:lnTo>
                    <a:pt x="3706" y="2267"/>
                  </a:lnTo>
                  <a:lnTo>
                    <a:pt x="155" y="2267"/>
                  </a:lnTo>
                  <a:lnTo>
                    <a:pt x="155" y="161"/>
                  </a:lnTo>
                  <a:cubicBezTo>
                    <a:pt x="182" y="161"/>
                    <a:pt x="201" y="161"/>
                    <a:pt x="222" y="158"/>
                  </a:cubicBezTo>
                  <a:lnTo>
                    <a:pt x="2222" y="158"/>
                  </a:lnTo>
                  <a:cubicBezTo>
                    <a:pt x="2246" y="158"/>
                    <a:pt x="2270" y="158"/>
                    <a:pt x="2289" y="155"/>
                  </a:cubicBezTo>
                  <a:cubicBezTo>
                    <a:pt x="2329" y="145"/>
                    <a:pt x="2350" y="118"/>
                    <a:pt x="2350" y="80"/>
                  </a:cubicBezTo>
                  <a:cubicBezTo>
                    <a:pt x="2350" y="40"/>
                    <a:pt x="2329" y="14"/>
                    <a:pt x="2289" y="6"/>
                  </a:cubicBezTo>
                  <a:cubicBezTo>
                    <a:pt x="2276" y="0"/>
                    <a:pt x="2262" y="0"/>
                    <a:pt x="22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37"/>
            <p:cNvSpPr/>
            <p:nvPr/>
          </p:nvSpPr>
          <p:spPr>
            <a:xfrm>
              <a:off x="6118200" y="3820680"/>
              <a:ext cx="226800" cy="13320"/>
            </a:xfrm>
            <a:custGeom>
              <a:avLst/>
              <a:gdLst/>
              <a:ahLst/>
              <a:rect l="l" t="t" r="r" b="b"/>
              <a:pathLst>
                <a:path w="1835" h="157">
                  <a:moveTo>
                    <a:pt x="123" y="0"/>
                  </a:moveTo>
                  <a:cubicBezTo>
                    <a:pt x="43" y="0"/>
                    <a:pt x="3" y="21"/>
                    <a:pt x="3" y="75"/>
                  </a:cubicBezTo>
                  <a:cubicBezTo>
                    <a:pt x="0" y="128"/>
                    <a:pt x="40" y="155"/>
                    <a:pt x="123" y="155"/>
                  </a:cubicBezTo>
                  <a:lnTo>
                    <a:pt x="1709" y="155"/>
                  </a:lnTo>
                  <a:cubicBezTo>
                    <a:pt x="1719" y="155"/>
                    <a:pt x="1732" y="156"/>
                    <a:pt x="1743" y="156"/>
                  </a:cubicBezTo>
                  <a:cubicBezTo>
                    <a:pt x="1754" y="156"/>
                    <a:pt x="1765" y="155"/>
                    <a:pt x="1773" y="150"/>
                  </a:cubicBezTo>
                  <a:cubicBezTo>
                    <a:pt x="1794" y="136"/>
                    <a:pt x="1818" y="112"/>
                    <a:pt x="1826" y="86"/>
                  </a:cubicBezTo>
                  <a:cubicBezTo>
                    <a:pt x="1834" y="51"/>
                    <a:pt x="1816" y="21"/>
                    <a:pt x="1784" y="8"/>
                  </a:cubicBezTo>
                  <a:cubicBezTo>
                    <a:pt x="1762" y="0"/>
                    <a:pt x="1744" y="0"/>
                    <a:pt x="17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38"/>
            <p:cNvSpPr/>
            <p:nvPr/>
          </p:nvSpPr>
          <p:spPr>
            <a:xfrm>
              <a:off x="6454440" y="3845160"/>
              <a:ext cx="82440" cy="105840"/>
            </a:xfrm>
            <a:custGeom>
              <a:avLst/>
              <a:gdLst/>
              <a:ahLst/>
              <a:rect l="l" t="t" r="r" b="b"/>
              <a:pathLst>
                <a:path w="702" h="886">
                  <a:moveTo>
                    <a:pt x="357" y="158"/>
                  </a:moveTo>
                  <a:cubicBezTo>
                    <a:pt x="417" y="158"/>
                    <a:pt x="459" y="185"/>
                    <a:pt x="488" y="239"/>
                  </a:cubicBezTo>
                  <a:cubicBezTo>
                    <a:pt x="517" y="292"/>
                    <a:pt x="522" y="351"/>
                    <a:pt x="479" y="399"/>
                  </a:cubicBezTo>
                  <a:cubicBezTo>
                    <a:pt x="413" y="468"/>
                    <a:pt x="415" y="538"/>
                    <a:pt x="445" y="618"/>
                  </a:cubicBezTo>
                  <a:cubicBezTo>
                    <a:pt x="458" y="656"/>
                    <a:pt x="463" y="688"/>
                    <a:pt x="479" y="728"/>
                  </a:cubicBezTo>
                  <a:cubicBezTo>
                    <a:pt x="391" y="728"/>
                    <a:pt x="311" y="728"/>
                    <a:pt x="225" y="725"/>
                  </a:cubicBezTo>
                  <a:cubicBezTo>
                    <a:pt x="239" y="682"/>
                    <a:pt x="252" y="640"/>
                    <a:pt x="266" y="599"/>
                  </a:cubicBezTo>
                  <a:cubicBezTo>
                    <a:pt x="292" y="527"/>
                    <a:pt x="284" y="468"/>
                    <a:pt x="231" y="410"/>
                  </a:cubicBezTo>
                  <a:cubicBezTo>
                    <a:pt x="188" y="362"/>
                    <a:pt x="185" y="305"/>
                    <a:pt x="212" y="249"/>
                  </a:cubicBezTo>
                  <a:cubicBezTo>
                    <a:pt x="239" y="190"/>
                    <a:pt x="284" y="161"/>
                    <a:pt x="348" y="158"/>
                  </a:cubicBezTo>
                  <a:cubicBezTo>
                    <a:pt x="351" y="158"/>
                    <a:pt x="354" y="158"/>
                    <a:pt x="357" y="158"/>
                  </a:cubicBezTo>
                  <a:close/>
                  <a:moveTo>
                    <a:pt x="354" y="1"/>
                  </a:moveTo>
                  <a:cubicBezTo>
                    <a:pt x="293" y="1"/>
                    <a:pt x="232" y="19"/>
                    <a:pt x="177" y="57"/>
                  </a:cubicBezTo>
                  <a:cubicBezTo>
                    <a:pt x="57" y="142"/>
                    <a:pt x="1" y="305"/>
                    <a:pt x="73" y="431"/>
                  </a:cubicBezTo>
                  <a:cubicBezTo>
                    <a:pt x="121" y="517"/>
                    <a:pt x="119" y="586"/>
                    <a:pt x="84" y="666"/>
                  </a:cubicBezTo>
                  <a:cubicBezTo>
                    <a:pt x="81" y="672"/>
                    <a:pt x="78" y="682"/>
                    <a:pt x="78" y="690"/>
                  </a:cubicBezTo>
                  <a:cubicBezTo>
                    <a:pt x="60" y="792"/>
                    <a:pt x="127" y="880"/>
                    <a:pt x="231" y="883"/>
                  </a:cubicBezTo>
                  <a:lnTo>
                    <a:pt x="351" y="883"/>
                  </a:lnTo>
                  <a:cubicBezTo>
                    <a:pt x="394" y="883"/>
                    <a:pt x="439" y="886"/>
                    <a:pt x="482" y="886"/>
                  </a:cubicBezTo>
                  <a:cubicBezTo>
                    <a:pt x="589" y="880"/>
                    <a:pt x="656" y="784"/>
                    <a:pt x="629" y="682"/>
                  </a:cubicBezTo>
                  <a:cubicBezTo>
                    <a:pt x="621" y="650"/>
                    <a:pt x="616" y="618"/>
                    <a:pt x="602" y="589"/>
                  </a:cubicBezTo>
                  <a:cubicBezTo>
                    <a:pt x="584" y="549"/>
                    <a:pt x="589" y="519"/>
                    <a:pt x="616" y="479"/>
                  </a:cubicBezTo>
                  <a:cubicBezTo>
                    <a:pt x="701" y="356"/>
                    <a:pt x="680" y="196"/>
                    <a:pt x="568" y="89"/>
                  </a:cubicBezTo>
                  <a:cubicBezTo>
                    <a:pt x="508" y="30"/>
                    <a:pt x="431" y="1"/>
                    <a:pt x="3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3" name="CustomShape 39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" sz="1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Дошкольное образование как основа формирования предпосылок функциональной грамотности детей в условиях реализации ФГОС ДО  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194" name="Group 40"/>
          <p:cNvGrpSpPr/>
          <p:nvPr/>
        </p:nvGrpSpPr>
        <p:grpSpPr>
          <a:xfrm>
            <a:off x="3659400" y="2559240"/>
            <a:ext cx="4282200" cy="1454040"/>
            <a:chOff x="3659400" y="2559240"/>
            <a:chExt cx="4282200" cy="1454040"/>
          </a:xfrm>
        </p:grpSpPr>
        <p:sp>
          <p:nvSpPr>
            <p:cNvPr id="195" name="CustomShape 41"/>
            <p:cNvSpPr/>
            <p:nvPr/>
          </p:nvSpPr>
          <p:spPr>
            <a:xfrm>
              <a:off x="7350480" y="2559240"/>
              <a:ext cx="591120" cy="587520"/>
            </a:xfrm>
            <a:custGeom>
              <a:avLst/>
              <a:gdLst/>
              <a:ahLst/>
              <a:rect l="l" t="t" r="r" b="b"/>
              <a:pathLst>
                <a:path w="6629" h="6595">
                  <a:moveTo>
                    <a:pt x="2249" y="214"/>
                  </a:moveTo>
                  <a:cubicBezTo>
                    <a:pt x="2778" y="214"/>
                    <a:pt x="3209" y="645"/>
                    <a:pt x="3209" y="1174"/>
                  </a:cubicBezTo>
                  <a:cubicBezTo>
                    <a:pt x="3209" y="1695"/>
                    <a:pt x="2778" y="2128"/>
                    <a:pt x="2256" y="2128"/>
                  </a:cubicBezTo>
                  <a:cubicBezTo>
                    <a:pt x="2252" y="2128"/>
                    <a:pt x="2249" y="2128"/>
                    <a:pt x="2246" y="2128"/>
                  </a:cubicBezTo>
                  <a:cubicBezTo>
                    <a:pt x="1727" y="2126"/>
                    <a:pt x="1294" y="1693"/>
                    <a:pt x="1297" y="1174"/>
                  </a:cubicBezTo>
                  <a:cubicBezTo>
                    <a:pt x="1300" y="650"/>
                    <a:pt x="1733" y="214"/>
                    <a:pt x="2249" y="214"/>
                  </a:cubicBezTo>
                  <a:close/>
                  <a:moveTo>
                    <a:pt x="6040" y="1070"/>
                  </a:moveTo>
                  <a:cubicBezTo>
                    <a:pt x="6270" y="1070"/>
                    <a:pt x="6401" y="1198"/>
                    <a:pt x="6401" y="1431"/>
                  </a:cubicBezTo>
                  <a:lnTo>
                    <a:pt x="6401" y="3045"/>
                  </a:lnTo>
                  <a:cubicBezTo>
                    <a:pt x="6401" y="3278"/>
                    <a:pt x="6270" y="3409"/>
                    <a:pt x="6040" y="3409"/>
                  </a:cubicBezTo>
                  <a:lnTo>
                    <a:pt x="5986" y="3409"/>
                  </a:lnTo>
                  <a:cubicBezTo>
                    <a:pt x="5906" y="3409"/>
                    <a:pt x="5869" y="3446"/>
                    <a:pt x="5869" y="3527"/>
                  </a:cubicBezTo>
                  <a:lnTo>
                    <a:pt x="5869" y="3826"/>
                  </a:lnTo>
                  <a:lnTo>
                    <a:pt x="5869" y="4142"/>
                  </a:lnTo>
                  <a:cubicBezTo>
                    <a:pt x="5703" y="4005"/>
                    <a:pt x="5543" y="3877"/>
                    <a:pt x="5380" y="3749"/>
                  </a:cubicBezTo>
                  <a:cubicBezTo>
                    <a:pt x="5254" y="3650"/>
                    <a:pt x="5131" y="3545"/>
                    <a:pt x="5000" y="3449"/>
                  </a:cubicBezTo>
                  <a:cubicBezTo>
                    <a:pt x="4965" y="3425"/>
                    <a:pt x="4920" y="3409"/>
                    <a:pt x="4880" y="3409"/>
                  </a:cubicBezTo>
                  <a:cubicBezTo>
                    <a:pt x="4230" y="3406"/>
                    <a:pt x="3586" y="3406"/>
                    <a:pt x="2938" y="3406"/>
                  </a:cubicBezTo>
                  <a:cubicBezTo>
                    <a:pt x="2698" y="3406"/>
                    <a:pt x="2570" y="3278"/>
                    <a:pt x="2570" y="3037"/>
                  </a:cubicBezTo>
                  <a:lnTo>
                    <a:pt x="2570" y="2353"/>
                  </a:lnTo>
                  <a:cubicBezTo>
                    <a:pt x="2570" y="2324"/>
                    <a:pt x="2572" y="2299"/>
                    <a:pt x="2612" y="2286"/>
                  </a:cubicBezTo>
                  <a:cubicBezTo>
                    <a:pt x="3118" y="2123"/>
                    <a:pt x="3446" y="1644"/>
                    <a:pt x="3422" y="1126"/>
                  </a:cubicBezTo>
                  <a:lnTo>
                    <a:pt x="3422" y="1070"/>
                  </a:lnTo>
                  <a:close/>
                  <a:moveTo>
                    <a:pt x="2364" y="2767"/>
                  </a:moveTo>
                  <a:lnTo>
                    <a:pt x="2364" y="3072"/>
                  </a:lnTo>
                  <a:cubicBezTo>
                    <a:pt x="2364" y="3345"/>
                    <a:pt x="2532" y="3556"/>
                    <a:pt x="2799" y="3610"/>
                  </a:cubicBezTo>
                  <a:cubicBezTo>
                    <a:pt x="2837" y="3618"/>
                    <a:pt x="2872" y="3618"/>
                    <a:pt x="2906" y="3618"/>
                  </a:cubicBezTo>
                  <a:cubicBezTo>
                    <a:pt x="3126" y="3619"/>
                    <a:pt x="3344" y="3620"/>
                    <a:pt x="3562" y="3620"/>
                  </a:cubicBezTo>
                  <a:cubicBezTo>
                    <a:pt x="3781" y="3620"/>
                    <a:pt x="3999" y="3619"/>
                    <a:pt x="4216" y="3618"/>
                  </a:cubicBezTo>
                  <a:cubicBezTo>
                    <a:pt x="4270" y="3618"/>
                    <a:pt x="4294" y="3636"/>
                    <a:pt x="4321" y="3676"/>
                  </a:cubicBezTo>
                  <a:cubicBezTo>
                    <a:pt x="4577" y="4094"/>
                    <a:pt x="4535" y="4610"/>
                    <a:pt x="4203" y="5003"/>
                  </a:cubicBezTo>
                  <a:cubicBezTo>
                    <a:pt x="3928" y="5334"/>
                    <a:pt x="3559" y="5529"/>
                    <a:pt x="3147" y="5639"/>
                  </a:cubicBezTo>
                  <a:cubicBezTo>
                    <a:pt x="2971" y="5684"/>
                    <a:pt x="2789" y="5703"/>
                    <a:pt x="2607" y="5735"/>
                  </a:cubicBezTo>
                  <a:cubicBezTo>
                    <a:pt x="2570" y="5743"/>
                    <a:pt x="2535" y="5751"/>
                    <a:pt x="2503" y="5773"/>
                  </a:cubicBezTo>
                  <a:cubicBezTo>
                    <a:pt x="2230" y="5936"/>
                    <a:pt x="1960" y="6096"/>
                    <a:pt x="1687" y="6259"/>
                  </a:cubicBezTo>
                  <a:cubicBezTo>
                    <a:pt x="1669" y="6273"/>
                    <a:pt x="1647" y="6283"/>
                    <a:pt x="1618" y="6299"/>
                  </a:cubicBezTo>
                  <a:lnTo>
                    <a:pt x="1618" y="5775"/>
                  </a:lnTo>
                  <a:cubicBezTo>
                    <a:pt x="1618" y="5668"/>
                    <a:pt x="1604" y="5650"/>
                    <a:pt x="1500" y="5615"/>
                  </a:cubicBezTo>
                  <a:cubicBezTo>
                    <a:pt x="1182" y="5519"/>
                    <a:pt x="896" y="5372"/>
                    <a:pt x="653" y="5142"/>
                  </a:cubicBezTo>
                  <a:cubicBezTo>
                    <a:pt x="457" y="4957"/>
                    <a:pt x="318" y="4743"/>
                    <a:pt x="259" y="4481"/>
                  </a:cubicBezTo>
                  <a:cubicBezTo>
                    <a:pt x="179" y="4099"/>
                    <a:pt x="297" y="3770"/>
                    <a:pt x="548" y="3484"/>
                  </a:cubicBezTo>
                  <a:cubicBezTo>
                    <a:pt x="840" y="3155"/>
                    <a:pt x="1214" y="2971"/>
                    <a:pt x="1631" y="2861"/>
                  </a:cubicBezTo>
                  <a:cubicBezTo>
                    <a:pt x="1869" y="2797"/>
                    <a:pt x="2110" y="2770"/>
                    <a:pt x="2364" y="2767"/>
                  </a:cubicBezTo>
                  <a:close/>
                  <a:moveTo>
                    <a:pt x="2252" y="0"/>
                  </a:moveTo>
                  <a:cubicBezTo>
                    <a:pt x="2175" y="0"/>
                    <a:pt x="2097" y="8"/>
                    <a:pt x="2019" y="24"/>
                  </a:cubicBezTo>
                  <a:cubicBezTo>
                    <a:pt x="1441" y="142"/>
                    <a:pt x="1000" y="703"/>
                    <a:pt x="1096" y="1350"/>
                  </a:cubicBezTo>
                  <a:cubicBezTo>
                    <a:pt x="1171" y="1845"/>
                    <a:pt x="1586" y="2262"/>
                    <a:pt x="2083" y="2326"/>
                  </a:cubicBezTo>
                  <a:cubicBezTo>
                    <a:pt x="2174" y="2340"/>
                    <a:pt x="2267" y="2340"/>
                    <a:pt x="2356" y="2348"/>
                  </a:cubicBezTo>
                  <a:lnTo>
                    <a:pt x="2356" y="2543"/>
                  </a:lnTo>
                  <a:cubicBezTo>
                    <a:pt x="2222" y="2553"/>
                    <a:pt x="2096" y="2562"/>
                    <a:pt x="1968" y="2578"/>
                  </a:cubicBezTo>
                  <a:cubicBezTo>
                    <a:pt x="1842" y="2594"/>
                    <a:pt x="1714" y="2618"/>
                    <a:pt x="1591" y="2647"/>
                  </a:cubicBezTo>
                  <a:cubicBezTo>
                    <a:pt x="1131" y="2767"/>
                    <a:pt x="717" y="2979"/>
                    <a:pt x="390" y="3340"/>
                  </a:cubicBezTo>
                  <a:cubicBezTo>
                    <a:pt x="177" y="3577"/>
                    <a:pt x="43" y="3853"/>
                    <a:pt x="24" y="4174"/>
                  </a:cubicBezTo>
                  <a:cubicBezTo>
                    <a:pt x="0" y="4553"/>
                    <a:pt x="131" y="4877"/>
                    <a:pt x="374" y="5160"/>
                  </a:cubicBezTo>
                  <a:cubicBezTo>
                    <a:pt x="631" y="5457"/>
                    <a:pt x="957" y="5655"/>
                    <a:pt x="1324" y="5783"/>
                  </a:cubicBezTo>
                  <a:cubicBezTo>
                    <a:pt x="1388" y="5805"/>
                    <a:pt x="1404" y="5831"/>
                    <a:pt x="1404" y="5898"/>
                  </a:cubicBezTo>
                  <a:cubicBezTo>
                    <a:pt x="1401" y="6093"/>
                    <a:pt x="1404" y="6291"/>
                    <a:pt x="1404" y="6484"/>
                  </a:cubicBezTo>
                  <a:cubicBezTo>
                    <a:pt x="1404" y="6552"/>
                    <a:pt x="1448" y="6595"/>
                    <a:pt x="1504" y="6595"/>
                  </a:cubicBezTo>
                  <a:cubicBezTo>
                    <a:pt x="1523" y="6595"/>
                    <a:pt x="1544" y="6590"/>
                    <a:pt x="1564" y="6580"/>
                  </a:cubicBezTo>
                  <a:lnTo>
                    <a:pt x="1615" y="6551"/>
                  </a:lnTo>
                  <a:cubicBezTo>
                    <a:pt x="1936" y="6358"/>
                    <a:pt x="2257" y="6163"/>
                    <a:pt x="2578" y="5973"/>
                  </a:cubicBezTo>
                  <a:cubicBezTo>
                    <a:pt x="2602" y="5957"/>
                    <a:pt x="2631" y="5946"/>
                    <a:pt x="2658" y="5944"/>
                  </a:cubicBezTo>
                  <a:cubicBezTo>
                    <a:pt x="2898" y="5922"/>
                    <a:pt x="3136" y="5877"/>
                    <a:pt x="3364" y="5797"/>
                  </a:cubicBezTo>
                  <a:cubicBezTo>
                    <a:pt x="3794" y="5650"/>
                    <a:pt x="4168" y="5417"/>
                    <a:pt x="4438" y="5043"/>
                  </a:cubicBezTo>
                  <a:cubicBezTo>
                    <a:pt x="4647" y="4757"/>
                    <a:pt x="4746" y="4436"/>
                    <a:pt x="4687" y="4080"/>
                  </a:cubicBezTo>
                  <a:cubicBezTo>
                    <a:pt x="4660" y="3928"/>
                    <a:pt x="4601" y="3778"/>
                    <a:pt x="4559" y="3620"/>
                  </a:cubicBezTo>
                  <a:cubicBezTo>
                    <a:pt x="4636" y="3620"/>
                    <a:pt x="4727" y="3618"/>
                    <a:pt x="4823" y="3618"/>
                  </a:cubicBezTo>
                  <a:cubicBezTo>
                    <a:pt x="4855" y="3620"/>
                    <a:pt x="4896" y="3634"/>
                    <a:pt x="4922" y="3652"/>
                  </a:cubicBezTo>
                  <a:cubicBezTo>
                    <a:pt x="5251" y="3912"/>
                    <a:pt x="5575" y="4171"/>
                    <a:pt x="5898" y="4433"/>
                  </a:cubicBezTo>
                  <a:cubicBezTo>
                    <a:pt x="5923" y="4453"/>
                    <a:pt x="5950" y="4466"/>
                    <a:pt x="5980" y="4466"/>
                  </a:cubicBezTo>
                  <a:cubicBezTo>
                    <a:pt x="5995" y="4466"/>
                    <a:pt x="6010" y="4463"/>
                    <a:pt x="6027" y="4454"/>
                  </a:cubicBezTo>
                  <a:cubicBezTo>
                    <a:pt x="6072" y="4436"/>
                    <a:pt x="6085" y="4393"/>
                    <a:pt x="6085" y="4342"/>
                  </a:cubicBezTo>
                  <a:lnTo>
                    <a:pt x="6085" y="3690"/>
                  </a:lnTo>
                  <a:lnTo>
                    <a:pt x="6085" y="3620"/>
                  </a:lnTo>
                  <a:cubicBezTo>
                    <a:pt x="6433" y="3604"/>
                    <a:pt x="6628" y="3323"/>
                    <a:pt x="6620" y="3037"/>
                  </a:cubicBezTo>
                  <a:cubicBezTo>
                    <a:pt x="6612" y="2495"/>
                    <a:pt x="6617" y="1949"/>
                    <a:pt x="6617" y="1404"/>
                  </a:cubicBezTo>
                  <a:cubicBezTo>
                    <a:pt x="6617" y="1080"/>
                    <a:pt x="6390" y="853"/>
                    <a:pt x="6067" y="853"/>
                  </a:cubicBezTo>
                  <a:cubicBezTo>
                    <a:pt x="5487" y="853"/>
                    <a:pt x="4908" y="852"/>
                    <a:pt x="4329" y="852"/>
                  </a:cubicBezTo>
                  <a:cubicBezTo>
                    <a:pt x="4039" y="852"/>
                    <a:pt x="3749" y="852"/>
                    <a:pt x="3460" y="853"/>
                  </a:cubicBezTo>
                  <a:cubicBezTo>
                    <a:pt x="3398" y="853"/>
                    <a:pt x="3377" y="840"/>
                    <a:pt x="3356" y="784"/>
                  </a:cubicBezTo>
                  <a:cubicBezTo>
                    <a:pt x="3192" y="306"/>
                    <a:pt x="2736" y="0"/>
                    <a:pt x="22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42"/>
            <p:cNvSpPr/>
            <p:nvPr/>
          </p:nvSpPr>
          <p:spPr>
            <a:xfrm>
              <a:off x="3659400" y="3912840"/>
              <a:ext cx="56880" cy="79560"/>
            </a:xfrm>
            <a:custGeom>
              <a:avLst/>
              <a:gdLst/>
              <a:ahLst/>
              <a:rect l="l" t="t" r="r" b="b"/>
              <a:pathLst>
                <a:path w="706" h="959">
                  <a:moveTo>
                    <a:pt x="352" y="224"/>
                  </a:moveTo>
                  <a:cubicBezTo>
                    <a:pt x="375" y="224"/>
                    <a:pt x="400" y="229"/>
                    <a:pt x="420" y="236"/>
                  </a:cubicBezTo>
                  <a:cubicBezTo>
                    <a:pt x="439" y="244"/>
                    <a:pt x="460" y="295"/>
                    <a:pt x="455" y="322"/>
                  </a:cubicBezTo>
                  <a:cubicBezTo>
                    <a:pt x="436" y="450"/>
                    <a:pt x="409" y="576"/>
                    <a:pt x="382" y="704"/>
                  </a:cubicBezTo>
                  <a:cubicBezTo>
                    <a:pt x="380" y="717"/>
                    <a:pt x="369" y="725"/>
                    <a:pt x="361" y="739"/>
                  </a:cubicBezTo>
                  <a:lnTo>
                    <a:pt x="340" y="739"/>
                  </a:lnTo>
                  <a:cubicBezTo>
                    <a:pt x="321" y="669"/>
                    <a:pt x="305" y="597"/>
                    <a:pt x="294" y="530"/>
                  </a:cubicBezTo>
                  <a:cubicBezTo>
                    <a:pt x="278" y="458"/>
                    <a:pt x="262" y="391"/>
                    <a:pt x="254" y="322"/>
                  </a:cubicBezTo>
                  <a:cubicBezTo>
                    <a:pt x="251" y="292"/>
                    <a:pt x="273" y="244"/>
                    <a:pt x="294" y="236"/>
                  </a:cubicBezTo>
                  <a:cubicBezTo>
                    <a:pt x="311" y="228"/>
                    <a:pt x="331" y="224"/>
                    <a:pt x="352" y="224"/>
                  </a:cubicBezTo>
                  <a:close/>
                  <a:moveTo>
                    <a:pt x="356" y="1"/>
                  </a:moveTo>
                  <a:cubicBezTo>
                    <a:pt x="131" y="1"/>
                    <a:pt x="0" y="164"/>
                    <a:pt x="40" y="386"/>
                  </a:cubicBezTo>
                  <a:cubicBezTo>
                    <a:pt x="64" y="506"/>
                    <a:pt x="88" y="624"/>
                    <a:pt x="112" y="744"/>
                  </a:cubicBezTo>
                  <a:cubicBezTo>
                    <a:pt x="139" y="878"/>
                    <a:pt x="227" y="958"/>
                    <a:pt x="353" y="958"/>
                  </a:cubicBezTo>
                  <a:cubicBezTo>
                    <a:pt x="476" y="958"/>
                    <a:pt x="562" y="878"/>
                    <a:pt x="588" y="744"/>
                  </a:cubicBezTo>
                  <a:cubicBezTo>
                    <a:pt x="615" y="619"/>
                    <a:pt x="639" y="498"/>
                    <a:pt x="663" y="378"/>
                  </a:cubicBezTo>
                  <a:cubicBezTo>
                    <a:pt x="706" y="169"/>
                    <a:pt x="572" y="1"/>
                    <a:pt x="3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43"/>
            <p:cNvSpPr/>
            <p:nvPr/>
          </p:nvSpPr>
          <p:spPr>
            <a:xfrm>
              <a:off x="3672360" y="4012920"/>
              <a:ext cx="31680" cy="360"/>
            </a:xfrm>
            <a:custGeom>
              <a:avLst/>
              <a:gdLst/>
              <a:ahLst/>
              <a:rect l="l" t="t" r="r" b="b"/>
              <a:pathLst>
                <a:path w="426" h="426">
                  <a:moveTo>
                    <a:pt x="212" y="1"/>
                  </a:moveTo>
                  <a:cubicBezTo>
                    <a:pt x="94" y="1"/>
                    <a:pt x="1" y="88"/>
                    <a:pt x="1" y="207"/>
                  </a:cubicBezTo>
                  <a:cubicBezTo>
                    <a:pt x="1" y="327"/>
                    <a:pt x="92" y="420"/>
                    <a:pt x="212" y="426"/>
                  </a:cubicBezTo>
                  <a:cubicBezTo>
                    <a:pt x="214" y="426"/>
                    <a:pt x="215" y="426"/>
                    <a:pt x="217" y="426"/>
                  </a:cubicBezTo>
                  <a:cubicBezTo>
                    <a:pt x="335" y="426"/>
                    <a:pt x="426" y="333"/>
                    <a:pt x="426" y="215"/>
                  </a:cubicBezTo>
                  <a:cubicBezTo>
                    <a:pt x="426" y="97"/>
                    <a:pt x="335" y="3"/>
                    <a:pt x="217" y="1"/>
                  </a:cubicBezTo>
                  <a:cubicBezTo>
                    <a:pt x="216" y="1"/>
                    <a:pt x="214" y="1"/>
                    <a:pt x="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98" name="Group 44"/>
          <p:cNvGrpSpPr/>
          <p:nvPr/>
        </p:nvGrpSpPr>
        <p:grpSpPr>
          <a:xfrm>
            <a:off x="7493760" y="1270080"/>
            <a:ext cx="516600" cy="587520"/>
            <a:chOff x="7493760" y="1270080"/>
            <a:chExt cx="516600" cy="587520"/>
          </a:xfrm>
        </p:grpSpPr>
        <p:sp>
          <p:nvSpPr>
            <p:cNvPr id="199" name="CustomShape 45"/>
            <p:cNvSpPr/>
            <p:nvPr/>
          </p:nvSpPr>
          <p:spPr>
            <a:xfrm>
              <a:off x="7522920" y="1270080"/>
              <a:ext cx="457920" cy="587520"/>
            </a:xfrm>
            <a:custGeom>
              <a:avLst/>
              <a:gdLst/>
              <a:ahLst/>
              <a:rect l="l" t="t" r="r" b="b"/>
              <a:pathLst>
                <a:path w="4252" h="5466">
                  <a:moveTo>
                    <a:pt x="1640" y="206"/>
                  </a:moveTo>
                  <a:cubicBezTo>
                    <a:pt x="1799" y="206"/>
                    <a:pt x="1947" y="312"/>
                    <a:pt x="1995" y="474"/>
                  </a:cubicBezTo>
                  <a:cubicBezTo>
                    <a:pt x="2003" y="508"/>
                    <a:pt x="2011" y="546"/>
                    <a:pt x="2011" y="583"/>
                  </a:cubicBezTo>
                  <a:lnTo>
                    <a:pt x="2011" y="1979"/>
                  </a:lnTo>
                  <a:cubicBezTo>
                    <a:pt x="2011" y="1987"/>
                    <a:pt x="2009" y="1992"/>
                    <a:pt x="2009" y="2006"/>
                  </a:cubicBezTo>
                  <a:cubicBezTo>
                    <a:pt x="1864" y="2000"/>
                    <a:pt x="1749" y="1947"/>
                    <a:pt x="1674" y="1819"/>
                  </a:cubicBezTo>
                  <a:lnTo>
                    <a:pt x="1573" y="1650"/>
                  </a:lnTo>
                  <a:cubicBezTo>
                    <a:pt x="1487" y="1498"/>
                    <a:pt x="1354" y="1415"/>
                    <a:pt x="1180" y="1396"/>
                  </a:cubicBezTo>
                  <a:cubicBezTo>
                    <a:pt x="1174" y="1395"/>
                    <a:pt x="1169" y="1395"/>
                    <a:pt x="1163" y="1395"/>
                  </a:cubicBezTo>
                  <a:cubicBezTo>
                    <a:pt x="1109" y="1395"/>
                    <a:pt x="1066" y="1431"/>
                    <a:pt x="1054" y="1482"/>
                  </a:cubicBezTo>
                  <a:cubicBezTo>
                    <a:pt x="1041" y="1532"/>
                    <a:pt x="1075" y="1586"/>
                    <a:pt x="1132" y="1602"/>
                  </a:cubicBezTo>
                  <a:cubicBezTo>
                    <a:pt x="1153" y="1610"/>
                    <a:pt x="1174" y="1613"/>
                    <a:pt x="1196" y="1615"/>
                  </a:cubicBezTo>
                  <a:cubicBezTo>
                    <a:pt x="1279" y="1631"/>
                    <a:pt x="1343" y="1682"/>
                    <a:pt x="1386" y="1757"/>
                  </a:cubicBezTo>
                  <a:cubicBezTo>
                    <a:pt x="1423" y="1824"/>
                    <a:pt x="1460" y="1885"/>
                    <a:pt x="1501" y="1950"/>
                  </a:cubicBezTo>
                  <a:cubicBezTo>
                    <a:pt x="1517" y="1974"/>
                    <a:pt x="1509" y="1990"/>
                    <a:pt x="1490" y="2003"/>
                  </a:cubicBezTo>
                  <a:cubicBezTo>
                    <a:pt x="1426" y="2051"/>
                    <a:pt x="1359" y="2094"/>
                    <a:pt x="1292" y="2137"/>
                  </a:cubicBezTo>
                  <a:cubicBezTo>
                    <a:pt x="1239" y="2171"/>
                    <a:pt x="1214" y="2212"/>
                    <a:pt x="1225" y="2257"/>
                  </a:cubicBezTo>
                  <a:cubicBezTo>
                    <a:pt x="1237" y="2310"/>
                    <a:pt x="1278" y="2343"/>
                    <a:pt x="1326" y="2343"/>
                  </a:cubicBezTo>
                  <a:cubicBezTo>
                    <a:pt x="1345" y="2343"/>
                    <a:pt x="1366" y="2338"/>
                    <a:pt x="1386" y="2327"/>
                  </a:cubicBezTo>
                  <a:cubicBezTo>
                    <a:pt x="1487" y="2270"/>
                    <a:pt x="1581" y="2204"/>
                    <a:pt x="1674" y="2145"/>
                  </a:cubicBezTo>
                  <a:cubicBezTo>
                    <a:pt x="1784" y="2177"/>
                    <a:pt x="1894" y="2212"/>
                    <a:pt x="2011" y="2244"/>
                  </a:cubicBezTo>
                  <a:lnTo>
                    <a:pt x="2011" y="2284"/>
                  </a:lnTo>
                  <a:lnTo>
                    <a:pt x="2011" y="3441"/>
                  </a:lnTo>
                  <a:cubicBezTo>
                    <a:pt x="2011" y="3605"/>
                    <a:pt x="1944" y="3725"/>
                    <a:pt x="1797" y="3797"/>
                  </a:cubicBezTo>
                  <a:cubicBezTo>
                    <a:pt x="1745" y="3823"/>
                    <a:pt x="1689" y="3835"/>
                    <a:pt x="1634" y="3835"/>
                  </a:cubicBezTo>
                  <a:cubicBezTo>
                    <a:pt x="1475" y="3835"/>
                    <a:pt x="1323" y="3733"/>
                    <a:pt x="1273" y="3570"/>
                  </a:cubicBezTo>
                  <a:cubicBezTo>
                    <a:pt x="1257" y="3527"/>
                    <a:pt x="1263" y="3503"/>
                    <a:pt x="1308" y="3482"/>
                  </a:cubicBezTo>
                  <a:cubicBezTo>
                    <a:pt x="1404" y="3436"/>
                    <a:pt x="1471" y="3361"/>
                    <a:pt x="1511" y="3262"/>
                  </a:cubicBezTo>
                  <a:cubicBezTo>
                    <a:pt x="1525" y="3233"/>
                    <a:pt x="1538" y="3201"/>
                    <a:pt x="1551" y="3166"/>
                  </a:cubicBezTo>
                  <a:cubicBezTo>
                    <a:pt x="1573" y="3113"/>
                    <a:pt x="1607" y="3081"/>
                    <a:pt x="1658" y="3056"/>
                  </a:cubicBezTo>
                  <a:cubicBezTo>
                    <a:pt x="1693" y="3040"/>
                    <a:pt x="1730" y="3016"/>
                    <a:pt x="1741" y="2987"/>
                  </a:cubicBezTo>
                  <a:cubicBezTo>
                    <a:pt x="1749" y="2955"/>
                    <a:pt x="1741" y="2909"/>
                    <a:pt x="1722" y="2880"/>
                  </a:cubicBezTo>
                  <a:cubicBezTo>
                    <a:pt x="1705" y="2851"/>
                    <a:pt x="1680" y="2840"/>
                    <a:pt x="1651" y="2840"/>
                  </a:cubicBezTo>
                  <a:cubicBezTo>
                    <a:pt x="1636" y="2840"/>
                    <a:pt x="1619" y="2843"/>
                    <a:pt x="1602" y="2848"/>
                  </a:cubicBezTo>
                  <a:cubicBezTo>
                    <a:pt x="1490" y="2883"/>
                    <a:pt x="1410" y="2952"/>
                    <a:pt x="1362" y="3059"/>
                  </a:cubicBezTo>
                  <a:cubicBezTo>
                    <a:pt x="1351" y="3083"/>
                    <a:pt x="1340" y="3107"/>
                    <a:pt x="1332" y="3129"/>
                  </a:cubicBezTo>
                  <a:cubicBezTo>
                    <a:pt x="1295" y="3268"/>
                    <a:pt x="1190" y="3321"/>
                    <a:pt x="1065" y="3337"/>
                  </a:cubicBezTo>
                  <a:cubicBezTo>
                    <a:pt x="1040" y="3341"/>
                    <a:pt x="1015" y="3342"/>
                    <a:pt x="991" y="3342"/>
                  </a:cubicBezTo>
                  <a:cubicBezTo>
                    <a:pt x="722" y="3342"/>
                    <a:pt x="515" y="3128"/>
                    <a:pt x="530" y="2848"/>
                  </a:cubicBezTo>
                  <a:cubicBezTo>
                    <a:pt x="535" y="2762"/>
                    <a:pt x="573" y="2685"/>
                    <a:pt x="626" y="2618"/>
                  </a:cubicBezTo>
                  <a:cubicBezTo>
                    <a:pt x="704" y="2524"/>
                    <a:pt x="693" y="2468"/>
                    <a:pt x="586" y="2407"/>
                  </a:cubicBezTo>
                  <a:cubicBezTo>
                    <a:pt x="407" y="2300"/>
                    <a:pt x="305" y="2145"/>
                    <a:pt x="311" y="1936"/>
                  </a:cubicBezTo>
                  <a:cubicBezTo>
                    <a:pt x="316" y="1720"/>
                    <a:pt x="426" y="1559"/>
                    <a:pt x="626" y="1466"/>
                  </a:cubicBezTo>
                  <a:cubicBezTo>
                    <a:pt x="723" y="1417"/>
                    <a:pt x="739" y="1391"/>
                    <a:pt x="715" y="1284"/>
                  </a:cubicBezTo>
                  <a:cubicBezTo>
                    <a:pt x="645" y="997"/>
                    <a:pt x="873" y="729"/>
                    <a:pt x="1153" y="729"/>
                  </a:cubicBezTo>
                  <a:cubicBezTo>
                    <a:pt x="1186" y="729"/>
                    <a:pt x="1220" y="733"/>
                    <a:pt x="1255" y="741"/>
                  </a:cubicBezTo>
                  <a:cubicBezTo>
                    <a:pt x="1316" y="754"/>
                    <a:pt x="1362" y="789"/>
                    <a:pt x="1396" y="843"/>
                  </a:cubicBezTo>
                  <a:cubicBezTo>
                    <a:pt x="1423" y="888"/>
                    <a:pt x="1447" y="928"/>
                    <a:pt x="1474" y="971"/>
                  </a:cubicBezTo>
                  <a:cubicBezTo>
                    <a:pt x="1530" y="1057"/>
                    <a:pt x="1613" y="1107"/>
                    <a:pt x="1720" y="1115"/>
                  </a:cubicBezTo>
                  <a:cubicBezTo>
                    <a:pt x="1722" y="1115"/>
                    <a:pt x="1724" y="1116"/>
                    <a:pt x="1726" y="1116"/>
                  </a:cubicBezTo>
                  <a:cubicBezTo>
                    <a:pt x="1787" y="1116"/>
                    <a:pt x="1835" y="1079"/>
                    <a:pt x="1843" y="1022"/>
                  </a:cubicBezTo>
                  <a:cubicBezTo>
                    <a:pt x="1853" y="963"/>
                    <a:pt x="1816" y="915"/>
                    <a:pt x="1755" y="904"/>
                  </a:cubicBezTo>
                  <a:cubicBezTo>
                    <a:pt x="1690" y="896"/>
                    <a:pt x="1656" y="861"/>
                    <a:pt x="1629" y="811"/>
                  </a:cubicBezTo>
                  <a:cubicBezTo>
                    <a:pt x="1567" y="693"/>
                    <a:pt x="1493" y="586"/>
                    <a:pt x="1356" y="543"/>
                  </a:cubicBezTo>
                  <a:cubicBezTo>
                    <a:pt x="1329" y="535"/>
                    <a:pt x="1300" y="527"/>
                    <a:pt x="1273" y="519"/>
                  </a:cubicBezTo>
                  <a:cubicBezTo>
                    <a:pt x="1287" y="385"/>
                    <a:pt x="1394" y="276"/>
                    <a:pt x="1533" y="222"/>
                  </a:cubicBezTo>
                  <a:cubicBezTo>
                    <a:pt x="1568" y="211"/>
                    <a:pt x="1605" y="206"/>
                    <a:pt x="1640" y="206"/>
                  </a:cubicBezTo>
                  <a:close/>
                  <a:moveTo>
                    <a:pt x="2616" y="217"/>
                  </a:moveTo>
                  <a:cubicBezTo>
                    <a:pt x="2697" y="217"/>
                    <a:pt x="2775" y="245"/>
                    <a:pt x="2845" y="300"/>
                  </a:cubicBezTo>
                  <a:cubicBezTo>
                    <a:pt x="2918" y="353"/>
                    <a:pt x="2963" y="426"/>
                    <a:pt x="2979" y="519"/>
                  </a:cubicBezTo>
                  <a:cubicBezTo>
                    <a:pt x="2950" y="527"/>
                    <a:pt x="2923" y="533"/>
                    <a:pt x="2896" y="543"/>
                  </a:cubicBezTo>
                  <a:cubicBezTo>
                    <a:pt x="2797" y="575"/>
                    <a:pt x="2720" y="639"/>
                    <a:pt x="2666" y="730"/>
                  </a:cubicBezTo>
                  <a:lnTo>
                    <a:pt x="2605" y="829"/>
                  </a:lnTo>
                  <a:cubicBezTo>
                    <a:pt x="2586" y="869"/>
                    <a:pt x="2557" y="896"/>
                    <a:pt x="2506" y="904"/>
                  </a:cubicBezTo>
                  <a:cubicBezTo>
                    <a:pt x="2436" y="915"/>
                    <a:pt x="2394" y="968"/>
                    <a:pt x="2404" y="1027"/>
                  </a:cubicBezTo>
                  <a:cubicBezTo>
                    <a:pt x="2417" y="1084"/>
                    <a:pt x="2461" y="1116"/>
                    <a:pt x="2527" y="1116"/>
                  </a:cubicBezTo>
                  <a:cubicBezTo>
                    <a:pt x="2533" y="1116"/>
                    <a:pt x="2538" y="1116"/>
                    <a:pt x="2543" y="1115"/>
                  </a:cubicBezTo>
                  <a:cubicBezTo>
                    <a:pt x="2645" y="1105"/>
                    <a:pt x="2722" y="1054"/>
                    <a:pt x="2776" y="968"/>
                  </a:cubicBezTo>
                  <a:cubicBezTo>
                    <a:pt x="2789" y="947"/>
                    <a:pt x="2805" y="923"/>
                    <a:pt x="2816" y="901"/>
                  </a:cubicBezTo>
                  <a:cubicBezTo>
                    <a:pt x="2872" y="775"/>
                    <a:pt x="2961" y="728"/>
                    <a:pt x="3071" y="728"/>
                  </a:cubicBezTo>
                  <a:cubicBezTo>
                    <a:pt x="3112" y="728"/>
                    <a:pt x="3157" y="735"/>
                    <a:pt x="3204" y="746"/>
                  </a:cubicBezTo>
                  <a:cubicBezTo>
                    <a:pt x="3450" y="813"/>
                    <a:pt x="3589" y="1051"/>
                    <a:pt x="3527" y="1295"/>
                  </a:cubicBezTo>
                  <a:cubicBezTo>
                    <a:pt x="3508" y="1385"/>
                    <a:pt x="3525" y="1423"/>
                    <a:pt x="3610" y="1463"/>
                  </a:cubicBezTo>
                  <a:cubicBezTo>
                    <a:pt x="3792" y="1549"/>
                    <a:pt x="3904" y="1685"/>
                    <a:pt x="3928" y="1891"/>
                  </a:cubicBezTo>
                  <a:cubicBezTo>
                    <a:pt x="3952" y="2107"/>
                    <a:pt x="3861" y="2270"/>
                    <a:pt x="3685" y="2391"/>
                  </a:cubicBezTo>
                  <a:cubicBezTo>
                    <a:pt x="3674" y="2399"/>
                    <a:pt x="3661" y="2404"/>
                    <a:pt x="3647" y="2412"/>
                  </a:cubicBezTo>
                  <a:cubicBezTo>
                    <a:pt x="3554" y="2466"/>
                    <a:pt x="3541" y="2524"/>
                    <a:pt x="3610" y="2607"/>
                  </a:cubicBezTo>
                  <a:cubicBezTo>
                    <a:pt x="3717" y="2741"/>
                    <a:pt x="3744" y="2885"/>
                    <a:pt x="3685" y="3046"/>
                  </a:cubicBezTo>
                  <a:cubicBezTo>
                    <a:pt x="3611" y="3235"/>
                    <a:pt x="3444" y="3344"/>
                    <a:pt x="3259" y="3344"/>
                  </a:cubicBezTo>
                  <a:cubicBezTo>
                    <a:pt x="3185" y="3344"/>
                    <a:pt x="3108" y="3327"/>
                    <a:pt x="3033" y="3289"/>
                  </a:cubicBezTo>
                  <a:cubicBezTo>
                    <a:pt x="2987" y="3268"/>
                    <a:pt x="2955" y="3214"/>
                    <a:pt x="2926" y="3169"/>
                  </a:cubicBezTo>
                  <a:cubicBezTo>
                    <a:pt x="2902" y="3139"/>
                    <a:pt x="2896" y="3099"/>
                    <a:pt x="2880" y="3062"/>
                  </a:cubicBezTo>
                  <a:cubicBezTo>
                    <a:pt x="2832" y="2952"/>
                    <a:pt x="2749" y="2885"/>
                    <a:pt x="2640" y="2853"/>
                  </a:cubicBezTo>
                  <a:cubicBezTo>
                    <a:pt x="2624" y="2848"/>
                    <a:pt x="2610" y="2846"/>
                    <a:pt x="2596" y="2846"/>
                  </a:cubicBezTo>
                  <a:cubicBezTo>
                    <a:pt x="2551" y="2846"/>
                    <a:pt x="2514" y="2871"/>
                    <a:pt x="2498" y="2912"/>
                  </a:cubicBezTo>
                  <a:cubicBezTo>
                    <a:pt x="2476" y="2968"/>
                    <a:pt x="2498" y="3030"/>
                    <a:pt x="2562" y="3048"/>
                  </a:cubicBezTo>
                  <a:cubicBezTo>
                    <a:pt x="2642" y="3075"/>
                    <a:pt x="2682" y="3134"/>
                    <a:pt x="2706" y="3206"/>
                  </a:cubicBezTo>
                  <a:cubicBezTo>
                    <a:pt x="2749" y="3337"/>
                    <a:pt x="2827" y="3436"/>
                    <a:pt x="2958" y="3492"/>
                  </a:cubicBezTo>
                  <a:cubicBezTo>
                    <a:pt x="2998" y="3514"/>
                    <a:pt x="2976" y="3543"/>
                    <a:pt x="2971" y="3567"/>
                  </a:cubicBezTo>
                  <a:cubicBezTo>
                    <a:pt x="2931" y="3703"/>
                    <a:pt x="2837" y="3789"/>
                    <a:pt x="2704" y="3824"/>
                  </a:cubicBezTo>
                  <a:cubicBezTo>
                    <a:pt x="2670" y="3833"/>
                    <a:pt x="2637" y="3837"/>
                    <a:pt x="2604" y="3837"/>
                  </a:cubicBezTo>
                  <a:cubicBezTo>
                    <a:pt x="2442" y="3837"/>
                    <a:pt x="2293" y="3732"/>
                    <a:pt x="2244" y="3570"/>
                  </a:cubicBezTo>
                  <a:cubicBezTo>
                    <a:pt x="2236" y="3530"/>
                    <a:pt x="2228" y="3495"/>
                    <a:pt x="2228" y="3455"/>
                  </a:cubicBezTo>
                  <a:lnTo>
                    <a:pt x="2228" y="2725"/>
                  </a:lnTo>
                  <a:cubicBezTo>
                    <a:pt x="2228" y="2685"/>
                    <a:pt x="2230" y="2645"/>
                    <a:pt x="2241" y="2607"/>
                  </a:cubicBezTo>
                  <a:cubicBezTo>
                    <a:pt x="2268" y="2506"/>
                    <a:pt x="2321" y="2425"/>
                    <a:pt x="2431" y="2401"/>
                  </a:cubicBezTo>
                  <a:cubicBezTo>
                    <a:pt x="2452" y="2397"/>
                    <a:pt x="2471" y="2394"/>
                    <a:pt x="2490" y="2394"/>
                  </a:cubicBezTo>
                  <a:cubicBezTo>
                    <a:pt x="2579" y="2394"/>
                    <a:pt x="2649" y="2443"/>
                    <a:pt x="2706" y="2514"/>
                  </a:cubicBezTo>
                  <a:cubicBezTo>
                    <a:pt x="2720" y="2532"/>
                    <a:pt x="2728" y="2551"/>
                    <a:pt x="2744" y="2567"/>
                  </a:cubicBezTo>
                  <a:cubicBezTo>
                    <a:pt x="2768" y="2597"/>
                    <a:pt x="2799" y="2612"/>
                    <a:pt x="2830" y="2612"/>
                  </a:cubicBezTo>
                  <a:cubicBezTo>
                    <a:pt x="2849" y="2612"/>
                    <a:pt x="2868" y="2606"/>
                    <a:pt x="2886" y="2594"/>
                  </a:cubicBezTo>
                  <a:cubicBezTo>
                    <a:pt x="2934" y="2562"/>
                    <a:pt x="2950" y="2500"/>
                    <a:pt x="2920" y="2447"/>
                  </a:cubicBezTo>
                  <a:cubicBezTo>
                    <a:pt x="2830" y="2291"/>
                    <a:pt x="2663" y="2180"/>
                    <a:pt x="2483" y="2180"/>
                  </a:cubicBezTo>
                  <a:cubicBezTo>
                    <a:pt x="2408" y="2180"/>
                    <a:pt x="2330" y="2199"/>
                    <a:pt x="2255" y="2244"/>
                  </a:cubicBezTo>
                  <a:cubicBezTo>
                    <a:pt x="2252" y="2246"/>
                    <a:pt x="2244" y="2246"/>
                    <a:pt x="2230" y="2254"/>
                  </a:cubicBezTo>
                  <a:cubicBezTo>
                    <a:pt x="2230" y="2022"/>
                    <a:pt x="2230" y="1803"/>
                    <a:pt x="2228" y="1575"/>
                  </a:cubicBezTo>
                  <a:lnTo>
                    <a:pt x="2228" y="1575"/>
                  </a:lnTo>
                  <a:cubicBezTo>
                    <a:pt x="2356" y="1578"/>
                    <a:pt x="2466" y="1623"/>
                    <a:pt x="2551" y="1720"/>
                  </a:cubicBezTo>
                  <a:cubicBezTo>
                    <a:pt x="2602" y="1776"/>
                    <a:pt x="2645" y="1840"/>
                    <a:pt x="2706" y="1885"/>
                  </a:cubicBezTo>
                  <a:cubicBezTo>
                    <a:pt x="2773" y="1939"/>
                    <a:pt x="2853" y="1979"/>
                    <a:pt x="2928" y="2016"/>
                  </a:cubicBezTo>
                  <a:cubicBezTo>
                    <a:pt x="2941" y="2023"/>
                    <a:pt x="2954" y="2026"/>
                    <a:pt x="2967" y="2026"/>
                  </a:cubicBezTo>
                  <a:cubicBezTo>
                    <a:pt x="3007" y="2026"/>
                    <a:pt x="3045" y="1998"/>
                    <a:pt x="3059" y="1960"/>
                  </a:cubicBezTo>
                  <a:cubicBezTo>
                    <a:pt x="3083" y="1907"/>
                    <a:pt x="3067" y="1845"/>
                    <a:pt x="3011" y="1827"/>
                  </a:cubicBezTo>
                  <a:cubicBezTo>
                    <a:pt x="2877" y="1778"/>
                    <a:pt x="2795" y="1677"/>
                    <a:pt x="2709" y="1575"/>
                  </a:cubicBezTo>
                  <a:cubicBezTo>
                    <a:pt x="2605" y="1450"/>
                    <a:pt x="2466" y="1391"/>
                    <a:pt x="2308" y="1369"/>
                  </a:cubicBezTo>
                  <a:cubicBezTo>
                    <a:pt x="2284" y="1364"/>
                    <a:pt x="2257" y="1359"/>
                    <a:pt x="2228" y="1356"/>
                  </a:cubicBezTo>
                  <a:lnTo>
                    <a:pt x="2228" y="955"/>
                  </a:lnTo>
                  <a:cubicBezTo>
                    <a:pt x="2230" y="813"/>
                    <a:pt x="2228" y="674"/>
                    <a:pt x="2238" y="533"/>
                  </a:cubicBezTo>
                  <a:cubicBezTo>
                    <a:pt x="2252" y="393"/>
                    <a:pt x="2337" y="295"/>
                    <a:pt x="2468" y="246"/>
                  </a:cubicBezTo>
                  <a:cubicBezTo>
                    <a:pt x="2518" y="226"/>
                    <a:pt x="2568" y="217"/>
                    <a:pt x="2616" y="217"/>
                  </a:cubicBezTo>
                  <a:close/>
                  <a:moveTo>
                    <a:pt x="2129" y="3813"/>
                  </a:moveTo>
                  <a:cubicBezTo>
                    <a:pt x="2177" y="3861"/>
                    <a:pt x="2236" y="3912"/>
                    <a:pt x="2295" y="3968"/>
                  </a:cubicBezTo>
                  <a:cubicBezTo>
                    <a:pt x="2263" y="4032"/>
                    <a:pt x="2222" y="4102"/>
                    <a:pt x="2185" y="4171"/>
                  </a:cubicBezTo>
                  <a:cubicBezTo>
                    <a:pt x="2126" y="4278"/>
                    <a:pt x="2172" y="4356"/>
                    <a:pt x="2292" y="4356"/>
                  </a:cubicBezTo>
                  <a:lnTo>
                    <a:pt x="2495" y="4356"/>
                  </a:lnTo>
                  <a:cubicBezTo>
                    <a:pt x="2324" y="4580"/>
                    <a:pt x="2161" y="4789"/>
                    <a:pt x="1998" y="5003"/>
                  </a:cubicBezTo>
                  <a:cubicBezTo>
                    <a:pt x="1998" y="5003"/>
                    <a:pt x="1993" y="5000"/>
                    <a:pt x="1990" y="5000"/>
                  </a:cubicBezTo>
                  <a:cubicBezTo>
                    <a:pt x="2017" y="4893"/>
                    <a:pt x="2049" y="4784"/>
                    <a:pt x="2075" y="4674"/>
                  </a:cubicBezTo>
                  <a:cubicBezTo>
                    <a:pt x="2097" y="4578"/>
                    <a:pt x="2054" y="4519"/>
                    <a:pt x="1955" y="4519"/>
                  </a:cubicBezTo>
                  <a:lnTo>
                    <a:pt x="1741" y="4519"/>
                  </a:lnTo>
                  <a:cubicBezTo>
                    <a:pt x="1736" y="4519"/>
                    <a:pt x="1733" y="4519"/>
                    <a:pt x="1722" y="4516"/>
                  </a:cubicBezTo>
                  <a:cubicBezTo>
                    <a:pt x="1736" y="4487"/>
                    <a:pt x="1747" y="4457"/>
                    <a:pt x="1757" y="4423"/>
                  </a:cubicBezTo>
                  <a:lnTo>
                    <a:pt x="1918" y="4011"/>
                  </a:lnTo>
                  <a:cubicBezTo>
                    <a:pt x="1923" y="3992"/>
                    <a:pt x="1934" y="3976"/>
                    <a:pt x="1947" y="3960"/>
                  </a:cubicBezTo>
                  <a:cubicBezTo>
                    <a:pt x="2009" y="3912"/>
                    <a:pt x="2067" y="3864"/>
                    <a:pt x="2129" y="3813"/>
                  </a:cubicBezTo>
                  <a:close/>
                  <a:moveTo>
                    <a:pt x="1622" y="0"/>
                  </a:moveTo>
                  <a:cubicBezTo>
                    <a:pt x="1614" y="0"/>
                    <a:pt x="1607" y="0"/>
                    <a:pt x="1599" y="0"/>
                  </a:cubicBezTo>
                  <a:cubicBezTo>
                    <a:pt x="1343" y="11"/>
                    <a:pt x="1102" y="222"/>
                    <a:pt x="1062" y="474"/>
                  </a:cubicBezTo>
                  <a:cubicBezTo>
                    <a:pt x="1054" y="506"/>
                    <a:pt x="1043" y="527"/>
                    <a:pt x="1009" y="533"/>
                  </a:cubicBezTo>
                  <a:cubicBezTo>
                    <a:pt x="701" y="597"/>
                    <a:pt x="452" y="907"/>
                    <a:pt x="495" y="1249"/>
                  </a:cubicBezTo>
                  <a:cubicBezTo>
                    <a:pt x="501" y="1278"/>
                    <a:pt x="490" y="1295"/>
                    <a:pt x="463" y="1311"/>
                  </a:cubicBezTo>
                  <a:cubicBezTo>
                    <a:pt x="412" y="1345"/>
                    <a:pt x="359" y="1377"/>
                    <a:pt x="319" y="1423"/>
                  </a:cubicBezTo>
                  <a:cubicBezTo>
                    <a:pt x="1" y="1746"/>
                    <a:pt x="27" y="2233"/>
                    <a:pt x="383" y="2524"/>
                  </a:cubicBezTo>
                  <a:cubicBezTo>
                    <a:pt x="407" y="2546"/>
                    <a:pt x="412" y="2559"/>
                    <a:pt x="396" y="2586"/>
                  </a:cubicBezTo>
                  <a:cubicBezTo>
                    <a:pt x="177" y="2968"/>
                    <a:pt x="434" y="3455"/>
                    <a:pt x="837" y="3540"/>
                  </a:cubicBezTo>
                  <a:cubicBezTo>
                    <a:pt x="907" y="3556"/>
                    <a:pt x="982" y="3562"/>
                    <a:pt x="1054" y="3570"/>
                  </a:cubicBezTo>
                  <a:cubicBezTo>
                    <a:pt x="1081" y="3711"/>
                    <a:pt x="1148" y="3832"/>
                    <a:pt x="1265" y="3925"/>
                  </a:cubicBezTo>
                  <a:cubicBezTo>
                    <a:pt x="1380" y="4019"/>
                    <a:pt x="1517" y="4056"/>
                    <a:pt x="1666" y="4056"/>
                  </a:cubicBezTo>
                  <a:cubicBezTo>
                    <a:pt x="1664" y="4070"/>
                    <a:pt x="1658" y="4078"/>
                    <a:pt x="1656" y="4086"/>
                  </a:cubicBezTo>
                  <a:cubicBezTo>
                    <a:pt x="1602" y="4225"/>
                    <a:pt x="1546" y="4367"/>
                    <a:pt x="1493" y="4506"/>
                  </a:cubicBezTo>
                  <a:cubicBezTo>
                    <a:pt x="1447" y="4637"/>
                    <a:pt x="1509" y="4733"/>
                    <a:pt x="1650" y="4733"/>
                  </a:cubicBezTo>
                  <a:lnTo>
                    <a:pt x="1835" y="4733"/>
                  </a:lnTo>
                  <a:cubicBezTo>
                    <a:pt x="1789" y="4901"/>
                    <a:pt x="1749" y="5062"/>
                    <a:pt x="1706" y="5222"/>
                  </a:cubicBezTo>
                  <a:cubicBezTo>
                    <a:pt x="1674" y="5348"/>
                    <a:pt x="1693" y="5396"/>
                    <a:pt x="1803" y="5460"/>
                  </a:cubicBezTo>
                  <a:cubicBezTo>
                    <a:pt x="1835" y="5460"/>
                    <a:pt x="1861" y="5460"/>
                    <a:pt x="1891" y="5465"/>
                  </a:cubicBezTo>
                  <a:cubicBezTo>
                    <a:pt x="1931" y="5433"/>
                    <a:pt x="1971" y="5399"/>
                    <a:pt x="2003" y="5358"/>
                  </a:cubicBezTo>
                  <a:cubicBezTo>
                    <a:pt x="2140" y="5185"/>
                    <a:pt x="2279" y="5008"/>
                    <a:pt x="2412" y="4832"/>
                  </a:cubicBezTo>
                  <a:cubicBezTo>
                    <a:pt x="2519" y="4690"/>
                    <a:pt x="2626" y="4554"/>
                    <a:pt x="2733" y="4412"/>
                  </a:cubicBezTo>
                  <a:cubicBezTo>
                    <a:pt x="2773" y="4359"/>
                    <a:pt x="2792" y="4302"/>
                    <a:pt x="2760" y="4238"/>
                  </a:cubicBezTo>
                  <a:cubicBezTo>
                    <a:pt x="2727" y="4179"/>
                    <a:pt x="2676" y="4152"/>
                    <a:pt x="2614" y="4152"/>
                  </a:cubicBezTo>
                  <a:cubicBezTo>
                    <a:pt x="2611" y="4152"/>
                    <a:pt x="2608" y="4153"/>
                    <a:pt x="2605" y="4153"/>
                  </a:cubicBezTo>
                  <a:lnTo>
                    <a:pt x="2455" y="4153"/>
                  </a:lnTo>
                  <a:cubicBezTo>
                    <a:pt x="2478" y="4072"/>
                    <a:pt x="2485" y="4055"/>
                    <a:pt x="2541" y="4055"/>
                  </a:cubicBezTo>
                  <a:cubicBezTo>
                    <a:pt x="2552" y="4055"/>
                    <a:pt x="2564" y="4056"/>
                    <a:pt x="2578" y="4056"/>
                  </a:cubicBezTo>
                  <a:cubicBezTo>
                    <a:pt x="2588" y="4057"/>
                    <a:pt x="2598" y="4057"/>
                    <a:pt x="2608" y="4057"/>
                  </a:cubicBezTo>
                  <a:cubicBezTo>
                    <a:pt x="2806" y="4057"/>
                    <a:pt x="2969" y="3981"/>
                    <a:pt x="3086" y="3818"/>
                  </a:cubicBezTo>
                  <a:cubicBezTo>
                    <a:pt x="3139" y="3744"/>
                    <a:pt x="3169" y="3658"/>
                    <a:pt x="3214" y="3567"/>
                  </a:cubicBezTo>
                  <a:lnTo>
                    <a:pt x="3262" y="3567"/>
                  </a:lnTo>
                  <a:cubicBezTo>
                    <a:pt x="3776" y="3556"/>
                    <a:pt x="4089" y="3006"/>
                    <a:pt x="3856" y="2591"/>
                  </a:cubicBezTo>
                  <a:cubicBezTo>
                    <a:pt x="3843" y="2564"/>
                    <a:pt x="3845" y="2551"/>
                    <a:pt x="3869" y="2532"/>
                  </a:cubicBezTo>
                  <a:cubicBezTo>
                    <a:pt x="4252" y="2214"/>
                    <a:pt x="4252" y="1680"/>
                    <a:pt x="3864" y="1372"/>
                  </a:cubicBezTo>
                  <a:cubicBezTo>
                    <a:pt x="3792" y="1311"/>
                    <a:pt x="3736" y="1265"/>
                    <a:pt x="3765" y="1163"/>
                  </a:cubicBezTo>
                  <a:lnTo>
                    <a:pt x="3765" y="1158"/>
                  </a:lnTo>
                  <a:cubicBezTo>
                    <a:pt x="3741" y="843"/>
                    <a:pt x="3551" y="615"/>
                    <a:pt x="3244" y="535"/>
                  </a:cubicBezTo>
                  <a:cubicBezTo>
                    <a:pt x="3214" y="527"/>
                    <a:pt x="3204" y="514"/>
                    <a:pt x="3196" y="482"/>
                  </a:cubicBezTo>
                  <a:cubicBezTo>
                    <a:pt x="3143" y="194"/>
                    <a:pt x="2886" y="0"/>
                    <a:pt x="2612" y="0"/>
                  </a:cubicBezTo>
                  <a:cubicBezTo>
                    <a:pt x="2535" y="0"/>
                    <a:pt x="2456" y="16"/>
                    <a:pt x="2380" y="49"/>
                  </a:cubicBezTo>
                  <a:cubicBezTo>
                    <a:pt x="2281" y="91"/>
                    <a:pt x="2201" y="156"/>
                    <a:pt x="2124" y="252"/>
                  </a:cubicBezTo>
                  <a:cubicBezTo>
                    <a:pt x="2113" y="236"/>
                    <a:pt x="2110" y="225"/>
                    <a:pt x="2105" y="220"/>
                  </a:cubicBezTo>
                  <a:cubicBezTo>
                    <a:pt x="1976" y="68"/>
                    <a:pt x="1815" y="0"/>
                    <a:pt x="1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46"/>
            <p:cNvSpPr/>
            <p:nvPr/>
          </p:nvSpPr>
          <p:spPr>
            <a:xfrm>
              <a:off x="7493760" y="1549800"/>
              <a:ext cx="39240" cy="28080"/>
            </a:xfrm>
            <a:custGeom>
              <a:avLst/>
              <a:gdLst/>
              <a:ahLst/>
              <a:rect l="l" t="t" r="r" b="b"/>
              <a:pathLst>
                <a:path w="421" h="321">
                  <a:moveTo>
                    <a:pt x="313" y="1"/>
                  </a:moveTo>
                  <a:cubicBezTo>
                    <a:pt x="299" y="1"/>
                    <a:pt x="285" y="4"/>
                    <a:pt x="271" y="12"/>
                  </a:cubicBezTo>
                  <a:cubicBezTo>
                    <a:pt x="201" y="41"/>
                    <a:pt x="135" y="81"/>
                    <a:pt x="70" y="121"/>
                  </a:cubicBezTo>
                  <a:cubicBezTo>
                    <a:pt x="14" y="153"/>
                    <a:pt x="1" y="215"/>
                    <a:pt x="30" y="268"/>
                  </a:cubicBezTo>
                  <a:cubicBezTo>
                    <a:pt x="48" y="302"/>
                    <a:pt x="82" y="320"/>
                    <a:pt x="120" y="320"/>
                  </a:cubicBezTo>
                  <a:cubicBezTo>
                    <a:pt x="139" y="320"/>
                    <a:pt x="158" y="316"/>
                    <a:pt x="177" y="306"/>
                  </a:cubicBezTo>
                  <a:cubicBezTo>
                    <a:pt x="236" y="271"/>
                    <a:pt x="298" y="242"/>
                    <a:pt x="351" y="201"/>
                  </a:cubicBezTo>
                  <a:cubicBezTo>
                    <a:pt x="381" y="183"/>
                    <a:pt x="397" y="148"/>
                    <a:pt x="421" y="119"/>
                  </a:cubicBezTo>
                  <a:cubicBezTo>
                    <a:pt x="412" y="49"/>
                    <a:pt x="365" y="1"/>
                    <a:pt x="3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47"/>
            <p:cNvSpPr/>
            <p:nvPr/>
          </p:nvSpPr>
          <p:spPr>
            <a:xfrm>
              <a:off x="7970760" y="1549800"/>
              <a:ext cx="39600" cy="27720"/>
            </a:xfrm>
            <a:custGeom>
              <a:avLst/>
              <a:gdLst/>
              <a:ahLst/>
              <a:rect l="l" t="t" r="r" b="b"/>
              <a:pathLst>
                <a:path w="426" h="319">
                  <a:moveTo>
                    <a:pt x="126" y="1"/>
                  </a:moveTo>
                  <a:cubicBezTo>
                    <a:pt x="68" y="1"/>
                    <a:pt x="30" y="28"/>
                    <a:pt x="17" y="68"/>
                  </a:cubicBezTo>
                  <a:cubicBezTo>
                    <a:pt x="1" y="116"/>
                    <a:pt x="17" y="164"/>
                    <a:pt x="59" y="196"/>
                  </a:cubicBezTo>
                  <a:cubicBezTo>
                    <a:pt x="118" y="231"/>
                    <a:pt x="174" y="266"/>
                    <a:pt x="233" y="298"/>
                  </a:cubicBezTo>
                  <a:cubicBezTo>
                    <a:pt x="258" y="312"/>
                    <a:pt x="283" y="319"/>
                    <a:pt x="305" y="319"/>
                  </a:cubicBezTo>
                  <a:cubicBezTo>
                    <a:pt x="342" y="319"/>
                    <a:pt x="373" y="301"/>
                    <a:pt x="391" y="268"/>
                  </a:cubicBezTo>
                  <a:cubicBezTo>
                    <a:pt x="426" y="212"/>
                    <a:pt x="407" y="151"/>
                    <a:pt x="340" y="111"/>
                  </a:cubicBezTo>
                  <a:cubicBezTo>
                    <a:pt x="287" y="81"/>
                    <a:pt x="239" y="52"/>
                    <a:pt x="185" y="20"/>
                  </a:cubicBezTo>
                  <a:cubicBezTo>
                    <a:pt x="161" y="12"/>
                    <a:pt x="137" y="4"/>
                    <a:pt x="1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48"/>
            <p:cNvSpPr/>
            <p:nvPr/>
          </p:nvSpPr>
          <p:spPr>
            <a:xfrm>
              <a:off x="7597800" y="1545120"/>
              <a:ext cx="32040" cy="37080"/>
            </a:xfrm>
            <a:custGeom>
              <a:avLst/>
              <a:gdLst/>
              <a:ahLst/>
              <a:rect l="l" t="t" r="r" b="b"/>
              <a:pathLst>
                <a:path w="354" h="405">
                  <a:moveTo>
                    <a:pt x="235" y="0"/>
                  </a:moveTo>
                  <a:cubicBezTo>
                    <a:pt x="204" y="0"/>
                    <a:pt x="175" y="13"/>
                    <a:pt x="159" y="39"/>
                  </a:cubicBezTo>
                  <a:cubicBezTo>
                    <a:pt x="110" y="108"/>
                    <a:pt x="68" y="180"/>
                    <a:pt x="30" y="258"/>
                  </a:cubicBezTo>
                  <a:cubicBezTo>
                    <a:pt x="1" y="325"/>
                    <a:pt x="54" y="397"/>
                    <a:pt x="134" y="405"/>
                  </a:cubicBezTo>
                  <a:cubicBezTo>
                    <a:pt x="159" y="389"/>
                    <a:pt x="193" y="378"/>
                    <a:pt x="212" y="354"/>
                  </a:cubicBezTo>
                  <a:cubicBezTo>
                    <a:pt x="255" y="287"/>
                    <a:pt x="295" y="218"/>
                    <a:pt x="332" y="146"/>
                  </a:cubicBezTo>
                  <a:cubicBezTo>
                    <a:pt x="354" y="95"/>
                    <a:pt x="335" y="41"/>
                    <a:pt x="292" y="15"/>
                  </a:cubicBezTo>
                  <a:cubicBezTo>
                    <a:pt x="275" y="5"/>
                    <a:pt x="254" y="0"/>
                    <a:pt x="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49"/>
            <p:cNvSpPr/>
            <p:nvPr/>
          </p:nvSpPr>
          <p:spPr>
            <a:xfrm>
              <a:off x="7872840" y="1544760"/>
              <a:ext cx="32400" cy="38160"/>
            </a:xfrm>
            <a:custGeom>
              <a:avLst/>
              <a:gdLst/>
              <a:ahLst/>
              <a:rect l="l" t="t" r="r" b="b"/>
              <a:pathLst>
                <a:path w="360" h="413">
                  <a:moveTo>
                    <a:pt x="140" y="1"/>
                  </a:moveTo>
                  <a:cubicBezTo>
                    <a:pt x="54" y="12"/>
                    <a:pt x="1" y="84"/>
                    <a:pt x="33" y="159"/>
                  </a:cubicBezTo>
                  <a:cubicBezTo>
                    <a:pt x="60" y="225"/>
                    <a:pt x="100" y="284"/>
                    <a:pt x="137" y="348"/>
                  </a:cubicBezTo>
                  <a:cubicBezTo>
                    <a:pt x="163" y="390"/>
                    <a:pt x="199" y="412"/>
                    <a:pt x="236" y="412"/>
                  </a:cubicBezTo>
                  <a:cubicBezTo>
                    <a:pt x="252" y="412"/>
                    <a:pt x="268" y="408"/>
                    <a:pt x="284" y="399"/>
                  </a:cubicBezTo>
                  <a:cubicBezTo>
                    <a:pt x="341" y="365"/>
                    <a:pt x="359" y="306"/>
                    <a:pt x="325" y="242"/>
                  </a:cubicBezTo>
                  <a:cubicBezTo>
                    <a:pt x="295" y="180"/>
                    <a:pt x="260" y="124"/>
                    <a:pt x="226" y="70"/>
                  </a:cubicBezTo>
                  <a:cubicBezTo>
                    <a:pt x="204" y="41"/>
                    <a:pt x="172" y="25"/>
                    <a:pt x="1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4" name="CustomShape 50"/>
          <p:cNvSpPr/>
          <p:nvPr/>
        </p:nvSpPr>
        <p:spPr>
          <a:xfrm>
            <a:off x="7665840" y="1555560"/>
            <a:ext cx="16560" cy="16560"/>
          </a:xfrm>
          <a:custGeom>
            <a:avLst/>
            <a:gdLst/>
            <a:ahLst/>
            <a:rect l="l" t="t" r="r" b="b"/>
            <a:pathLst>
              <a:path w="215" h="215">
                <a:moveTo>
                  <a:pt x="115" y="1"/>
                </a:moveTo>
                <a:cubicBezTo>
                  <a:pt x="51" y="1"/>
                  <a:pt x="0" y="49"/>
                  <a:pt x="0" y="108"/>
                </a:cubicBezTo>
                <a:cubicBezTo>
                  <a:pt x="0" y="166"/>
                  <a:pt x="49" y="212"/>
                  <a:pt x="105" y="215"/>
                </a:cubicBezTo>
                <a:cubicBezTo>
                  <a:pt x="108" y="215"/>
                  <a:pt x="111" y="215"/>
                  <a:pt x="114" y="215"/>
                </a:cubicBezTo>
                <a:cubicBezTo>
                  <a:pt x="169" y="215"/>
                  <a:pt x="214" y="169"/>
                  <a:pt x="214" y="113"/>
                </a:cubicBezTo>
                <a:cubicBezTo>
                  <a:pt x="214" y="51"/>
                  <a:pt x="174" y="6"/>
                  <a:pt x="11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51"/>
          <p:cNvSpPr/>
          <p:nvPr/>
        </p:nvSpPr>
        <p:spPr>
          <a:xfrm>
            <a:off x="7908120" y="1555920"/>
            <a:ext cx="17280" cy="16200"/>
          </a:xfrm>
          <a:custGeom>
            <a:avLst/>
            <a:gdLst/>
            <a:ahLst/>
            <a:rect l="l" t="t" r="r" b="b"/>
            <a:pathLst>
              <a:path w="221" h="211">
                <a:moveTo>
                  <a:pt x="105" y="0"/>
                </a:moveTo>
                <a:cubicBezTo>
                  <a:pt x="52" y="0"/>
                  <a:pt x="6" y="46"/>
                  <a:pt x="4" y="100"/>
                </a:cubicBezTo>
                <a:cubicBezTo>
                  <a:pt x="1" y="156"/>
                  <a:pt x="44" y="206"/>
                  <a:pt x="102" y="209"/>
                </a:cubicBezTo>
                <a:cubicBezTo>
                  <a:pt x="107" y="210"/>
                  <a:pt x="111" y="210"/>
                  <a:pt x="116" y="210"/>
                </a:cubicBezTo>
                <a:cubicBezTo>
                  <a:pt x="172" y="210"/>
                  <a:pt x="218" y="165"/>
                  <a:pt x="220" y="110"/>
                </a:cubicBezTo>
                <a:cubicBezTo>
                  <a:pt x="220" y="57"/>
                  <a:pt x="172" y="3"/>
                  <a:pt x="113" y="1"/>
                </a:cubicBezTo>
                <a:cubicBezTo>
                  <a:pt x="110" y="0"/>
                  <a:pt x="107" y="0"/>
                  <a:pt x="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06" name="Group 52"/>
          <p:cNvGrpSpPr/>
          <p:nvPr/>
        </p:nvGrpSpPr>
        <p:grpSpPr>
          <a:xfrm>
            <a:off x="3596400" y="2520000"/>
            <a:ext cx="577440" cy="587520"/>
            <a:chOff x="3596400" y="2520000"/>
            <a:chExt cx="577440" cy="587520"/>
          </a:xfrm>
        </p:grpSpPr>
        <p:sp>
          <p:nvSpPr>
            <p:cNvPr id="207" name="CustomShape 53"/>
            <p:cNvSpPr/>
            <p:nvPr/>
          </p:nvSpPr>
          <p:spPr>
            <a:xfrm>
              <a:off x="3596400" y="2520000"/>
              <a:ext cx="577440" cy="587520"/>
            </a:xfrm>
            <a:custGeom>
              <a:avLst/>
              <a:gdLst/>
              <a:ahLst/>
              <a:rect l="l" t="t" r="r" b="b"/>
              <a:pathLst>
                <a:path w="6613" h="6655">
                  <a:moveTo>
                    <a:pt x="3205" y="0"/>
                  </a:moveTo>
                  <a:cubicBezTo>
                    <a:pt x="3014" y="0"/>
                    <a:pt x="2819" y="24"/>
                    <a:pt x="2620" y="70"/>
                  </a:cubicBezTo>
                  <a:cubicBezTo>
                    <a:pt x="1037" y="433"/>
                    <a:pt x="281" y="2032"/>
                    <a:pt x="789" y="3449"/>
                  </a:cubicBezTo>
                  <a:cubicBezTo>
                    <a:pt x="984" y="3992"/>
                    <a:pt x="1337" y="4412"/>
                    <a:pt x="1818" y="4724"/>
                  </a:cubicBezTo>
                  <a:cubicBezTo>
                    <a:pt x="2000" y="4845"/>
                    <a:pt x="2134" y="5008"/>
                    <a:pt x="2168" y="5224"/>
                  </a:cubicBezTo>
                  <a:cubicBezTo>
                    <a:pt x="2195" y="5395"/>
                    <a:pt x="2195" y="5569"/>
                    <a:pt x="2184" y="5743"/>
                  </a:cubicBezTo>
                  <a:cubicBezTo>
                    <a:pt x="2174" y="5903"/>
                    <a:pt x="2061" y="6013"/>
                    <a:pt x="1901" y="6029"/>
                  </a:cubicBezTo>
                  <a:cubicBezTo>
                    <a:pt x="1711" y="6051"/>
                    <a:pt x="1516" y="6056"/>
                    <a:pt x="1326" y="6069"/>
                  </a:cubicBezTo>
                  <a:cubicBezTo>
                    <a:pt x="1096" y="6088"/>
                    <a:pt x="861" y="6093"/>
                    <a:pt x="634" y="6131"/>
                  </a:cubicBezTo>
                  <a:cubicBezTo>
                    <a:pt x="382" y="6171"/>
                    <a:pt x="177" y="6305"/>
                    <a:pt x="0" y="6492"/>
                  </a:cubicBezTo>
                  <a:cubicBezTo>
                    <a:pt x="54" y="6545"/>
                    <a:pt x="107" y="6596"/>
                    <a:pt x="161" y="6649"/>
                  </a:cubicBezTo>
                  <a:cubicBezTo>
                    <a:pt x="177" y="6631"/>
                    <a:pt x="193" y="6615"/>
                    <a:pt x="214" y="6599"/>
                  </a:cubicBezTo>
                  <a:cubicBezTo>
                    <a:pt x="377" y="6449"/>
                    <a:pt x="564" y="6350"/>
                    <a:pt x="789" y="6334"/>
                  </a:cubicBezTo>
                  <a:cubicBezTo>
                    <a:pt x="1150" y="6307"/>
                    <a:pt x="1511" y="6288"/>
                    <a:pt x="1872" y="6267"/>
                  </a:cubicBezTo>
                  <a:cubicBezTo>
                    <a:pt x="2134" y="6254"/>
                    <a:pt x="2369" y="6080"/>
                    <a:pt x="2398" y="5821"/>
                  </a:cubicBezTo>
                  <a:cubicBezTo>
                    <a:pt x="2425" y="5607"/>
                    <a:pt x="2420" y="5385"/>
                    <a:pt x="2388" y="5171"/>
                  </a:cubicBezTo>
                  <a:cubicBezTo>
                    <a:pt x="2345" y="4890"/>
                    <a:pt x="2168" y="4684"/>
                    <a:pt x="1930" y="4529"/>
                  </a:cubicBezTo>
                  <a:cubicBezTo>
                    <a:pt x="1717" y="4393"/>
                    <a:pt x="1527" y="4224"/>
                    <a:pt x="1369" y="4024"/>
                  </a:cubicBezTo>
                  <a:cubicBezTo>
                    <a:pt x="957" y="3500"/>
                    <a:pt x="797" y="2906"/>
                    <a:pt x="885" y="2243"/>
                  </a:cubicBezTo>
                  <a:cubicBezTo>
                    <a:pt x="944" y="1762"/>
                    <a:pt x="1136" y="1337"/>
                    <a:pt x="1465" y="981"/>
                  </a:cubicBezTo>
                  <a:cubicBezTo>
                    <a:pt x="1885" y="532"/>
                    <a:pt x="2406" y="291"/>
                    <a:pt x="3013" y="246"/>
                  </a:cubicBezTo>
                  <a:cubicBezTo>
                    <a:pt x="3075" y="241"/>
                    <a:pt x="3137" y="239"/>
                    <a:pt x="3197" y="239"/>
                  </a:cubicBezTo>
                  <a:cubicBezTo>
                    <a:pt x="3710" y="239"/>
                    <a:pt x="4166" y="412"/>
                    <a:pt x="4553" y="773"/>
                  </a:cubicBezTo>
                  <a:cubicBezTo>
                    <a:pt x="4901" y="1096"/>
                    <a:pt x="5101" y="1505"/>
                    <a:pt x="5227" y="1960"/>
                  </a:cubicBezTo>
                  <a:cubicBezTo>
                    <a:pt x="5246" y="2037"/>
                    <a:pt x="5281" y="2118"/>
                    <a:pt x="5321" y="2187"/>
                  </a:cubicBezTo>
                  <a:cubicBezTo>
                    <a:pt x="5537" y="2553"/>
                    <a:pt x="5756" y="2920"/>
                    <a:pt x="5976" y="3283"/>
                  </a:cubicBezTo>
                  <a:cubicBezTo>
                    <a:pt x="5989" y="3307"/>
                    <a:pt x="6002" y="3329"/>
                    <a:pt x="6018" y="3361"/>
                  </a:cubicBezTo>
                  <a:cubicBezTo>
                    <a:pt x="5917" y="3388"/>
                    <a:pt x="5823" y="3409"/>
                    <a:pt x="5735" y="3433"/>
                  </a:cubicBezTo>
                  <a:cubicBezTo>
                    <a:pt x="5420" y="3513"/>
                    <a:pt x="5256" y="3711"/>
                    <a:pt x="5227" y="4032"/>
                  </a:cubicBezTo>
                  <a:cubicBezTo>
                    <a:pt x="5190" y="4417"/>
                    <a:pt x="5035" y="4746"/>
                    <a:pt x="4767" y="5027"/>
                  </a:cubicBezTo>
                  <a:cubicBezTo>
                    <a:pt x="4675" y="5124"/>
                    <a:pt x="4576" y="5171"/>
                    <a:pt x="4465" y="5171"/>
                  </a:cubicBezTo>
                  <a:cubicBezTo>
                    <a:pt x="4407" y="5171"/>
                    <a:pt x="4347" y="5158"/>
                    <a:pt x="4283" y="5133"/>
                  </a:cubicBezTo>
                  <a:cubicBezTo>
                    <a:pt x="4040" y="5045"/>
                    <a:pt x="3818" y="4906"/>
                    <a:pt x="3607" y="4756"/>
                  </a:cubicBezTo>
                  <a:cubicBezTo>
                    <a:pt x="3454" y="4647"/>
                    <a:pt x="3305" y="4527"/>
                    <a:pt x="3147" y="4406"/>
                  </a:cubicBezTo>
                  <a:cubicBezTo>
                    <a:pt x="3102" y="4460"/>
                    <a:pt x="3053" y="4513"/>
                    <a:pt x="3003" y="4569"/>
                  </a:cubicBezTo>
                  <a:cubicBezTo>
                    <a:pt x="3364" y="4871"/>
                    <a:pt x="3724" y="5155"/>
                    <a:pt x="4158" y="5326"/>
                  </a:cubicBezTo>
                  <a:cubicBezTo>
                    <a:pt x="4190" y="5339"/>
                    <a:pt x="4200" y="5355"/>
                    <a:pt x="4200" y="5393"/>
                  </a:cubicBezTo>
                  <a:lnTo>
                    <a:pt x="4200" y="5727"/>
                  </a:lnTo>
                  <a:cubicBezTo>
                    <a:pt x="4200" y="6013"/>
                    <a:pt x="4430" y="6256"/>
                    <a:pt x="4714" y="6275"/>
                  </a:cubicBezTo>
                  <a:cubicBezTo>
                    <a:pt x="5053" y="6294"/>
                    <a:pt x="5390" y="6310"/>
                    <a:pt x="5727" y="6331"/>
                  </a:cubicBezTo>
                  <a:cubicBezTo>
                    <a:pt x="5938" y="6345"/>
                    <a:pt x="6131" y="6401"/>
                    <a:pt x="6302" y="6529"/>
                  </a:cubicBezTo>
                  <a:cubicBezTo>
                    <a:pt x="6355" y="6569"/>
                    <a:pt x="6406" y="6612"/>
                    <a:pt x="6457" y="6655"/>
                  </a:cubicBezTo>
                  <a:cubicBezTo>
                    <a:pt x="6505" y="6604"/>
                    <a:pt x="6559" y="6556"/>
                    <a:pt x="6612" y="6502"/>
                  </a:cubicBezTo>
                  <a:cubicBezTo>
                    <a:pt x="6385" y="6264"/>
                    <a:pt x="6112" y="6131"/>
                    <a:pt x="5775" y="6099"/>
                  </a:cubicBezTo>
                  <a:cubicBezTo>
                    <a:pt x="5433" y="6077"/>
                    <a:pt x="5088" y="6059"/>
                    <a:pt x="4748" y="6040"/>
                  </a:cubicBezTo>
                  <a:cubicBezTo>
                    <a:pt x="4564" y="6029"/>
                    <a:pt x="4438" y="5920"/>
                    <a:pt x="4417" y="5746"/>
                  </a:cubicBezTo>
                  <a:cubicBezTo>
                    <a:pt x="4404" y="5628"/>
                    <a:pt x="4414" y="5510"/>
                    <a:pt x="4414" y="5395"/>
                  </a:cubicBezTo>
                  <a:cubicBezTo>
                    <a:pt x="4706" y="5374"/>
                    <a:pt x="4813" y="5318"/>
                    <a:pt x="5005" y="5088"/>
                  </a:cubicBezTo>
                  <a:cubicBezTo>
                    <a:pt x="5273" y="4770"/>
                    <a:pt x="5409" y="4401"/>
                    <a:pt x="5449" y="3994"/>
                  </a:cubicBezTo>
                  <a:cubicBezTo>
                    <a:pt x="5468" y="3834"/>
                    <a:pt x="5567" y="3714"/>
                    <a:pt x="5722" y="3666"/>
                  </a:cubicBezTo>
                  <a:cubicBezTo>
                    <a:pt x="5834" y="3634"/>
                    <a:pt x="5952" y="3607"/>
                    <a:pt x="6061" y="3569"/>
                  </a:cubicBezTo>
                  <a:cubicBezTo>
                    <a:pt x="6235" y="3513"/>
                    <a:pt x="6286" y="3366"/>
                    <a:pt x="6192" y="3211"/>
                  </a:cubicBezTo>
                  <a:cubicBezTo>
                    <a:pt x="6018" y="2922"/>
                    <a:pt x="5847" y="2631"/>
                    <a:pt x="5671" y="2342"/>
                  </a:cubicBezTo>
                  <a:cubicBezTo>
                    <a:pt x="5548" y="2142"/>
                    <a:pt x="5446" y="1938"/>
                    <a:pt x="5379" y="1711"/>
                  </a:cubicBezTo>
                  <a:cubicBezTo>
                    <a:pt x="5232" y="1211"/>
                    <a:pt x="4962" y="783"/>
                    <a:pt x="4545" y="463"/>
                  </a:cubicBezTo>
                  <a:cubicBezTo>
                    <a:pt x="4135" y="147"/>
                    <a:pt x="3683" y="0"/>
                    <a:pt x="3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54"/>
            <p:cNvSpPr/>
            <p:nvPr/>
          </p:nvSpPr>
          <p:spPr>
            <a:xfrm>
              <a:off x="3687840" y="2561040"/>
              <a:ext cx="238320" cy="202320"/>
            </a:xfrm>
            <a:custGeom>
              <a:avLst/>
              <a:gdLst/>
              <a:ahLst/>
              <a:rect l="l" t="t" r="r" b="b"/>
              <a:pathLst>
                <a:path w="2773" h="2342">
                  <a:moveTo>
                    <a:pt x="1378" y="0"/>
                  </a:moveTo>
                  <a:cubicBezTo>
                    <a:pt x="1301" y="0"/>
                    <a:pt x="1229" y="51"/>
                    <a:pt x="1177" y="141"/>
                  </a:cubicBezTo>
                  <a:lnTo>
                    <a:pt x="233" y="1745"/>
                  </a:lnTo>
                  <a:cubicBezTo>
                    <a:pt x="179" y="1836"/>
                    <a:pt x="123" y="1924"/>
                    <a:pt x="75" y="2018"/>
                  </a:cubicBezTo>
                  <a:cubicBezTo>
                    <a:pt x="0" y="2167"/>
                    <a:pt x="102" y="2341"/>
                    <a:pt x="267" y="2341"/>
                  </a:cubicBezTo>
                  <a:lnTo>
                    <a:pt x="2505" y="2341"/>
                  </a:lnTo>
                  <a:cubicBezTo>
                    <a:pt x="2660" y="2341"/>
                    <a:pt x="2773" y="2173"/>
                    <a:pt x="2703" y="2036"/>
                  </a:cubicBezTo>
                  <a:cubicBezTo>
                    <a:pt x="2602" y="1838"/>
                    <a:pt x="2487" y="1657"/>
                    <a:pt x="2372" y="1461"/>
                  </a:cubicBezTo>
                  <a:cubicBezTo>
                    <a:pt x="2305" y="1502"/>
                    <a:pt x="2241" y="1539"/>
                    <a:pt x="2179" y="1576"/>
                  </a:cubicBezTo>
                  <a:cubicBezTo>
                    <a:pt x="2286" y="1756"/>
                    <a:pt x="2385" y="1929"/>
                    <a:pt x="2492" y="2111"/>
                  </a:cubicBezTo>
                  <a:lnTo>
                    <a:pt x="281" y="2111"/>
                  </a:lnTo>
                  <a:cubicBezTo>
                    <a:pt x="652" y="1483"/>
                    <a:pt x="1016" y="860"/>
                    <a:pt x="1388" y="229"/>
                  </a:cubicBezTo>
                  <a:cubicBezTo>
                    <a:pt x="1596" y="587"/>
                    <a:pt x="1799" y="935"/>
                    <a:pt x="2008" y="1285"/>
                  </a:cubicBezTo>
                  <a:cubicBezTo>
                    <a:pt x="2075" y="1245"/>
                    <a:pt x="2139" y="1207"/>
                    <a:pt x="2195" y="1175"/>
                  </a:cubicBezTo>
                  <a:cubicBezTo>
                    <a:pt x="2193" y="1165"/>
                    <a:pt x="2195" y="1157"/>
                    <a:pt x="2193" y="1154"/>
                  </a:cubicBezTo>
                  <a:cubicBezTo>
                    <a:pt x="1984" y="804"/>
                    <a:pt x="1783" y="456"/>
                    <a:pt x="1572" y="109"/>
                  </a:cubicBezTo>
                  <a:cubicBezTo>
                    <a:pt x="1545" y="66"/>
                    <a:pt x="1492" y="28"/>
                    <a:pt x="1444" y="12"/>
                  </a:cubicBezTo>
                  <a:cubicBezTo>
                    <a:pt x="1422" y="4"/>
                    <a:pt x="1400" y="0"/>
                    <a:pt x="13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55"/>
            <p:cNvSpPr/>
            <p:nvPr/>
          </p:nvSpPr>
          <p:spPr>
            <a:xfrm>
              <a:off x="3722400" y="2790360"/>
              <a:ext cx="169200" cy="12240"/>
            </a:xfrm>
            <a:custGeom>
              <a:avLst/>
              <a:gdLst/>
              <a:ahLst/>
              <a:rect l="l" t="t" r="r" b="b"/>
              <a:pathLst>
                <a:path w="1993" h="215">
                  <a:moveTo>
                    <a:pt x="0" y="1"/>
                  </a:moveTo>
                  <a:lnTo>
                    <a:pt x="0" y="215"/>
                  </a:lnTo>
                  <a:lnTo>
                    <a:pt x="1992" y="215"/>
                  </a:lnTo>
                  <a:lnTo>
                    <a:pt x="19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56"/>
            <p:cNvSpPr/>
            <p:nvPr/>
          </p:nvSpPr>
          <p:spPr>
            <a:xfrm>
              <a:off x="3751560" y="2829960"/>
              <a:ext cx="110520" cy="12240"/>
            </a:xfrm>
            <a:custGeom>
              <a:avLst/>
              <a:gdLst/>
              <a:ahLst/>
              <a:rect l="l" t="t" r="r" b="b"/>
              <a:pathLst>
                <a:path w="1327" h="215">
                  <a:moveTo>
                    <a:pt x="0" y="0"/>
                  </a:moveTo>
                  <a:lnTo>
                    <a:pt x="0" y="214"/>
                  </a:lnTo>
                  <a:lnTo>
                    <a:pt x="1326" y="214"/>
                  </a:lnTo>
                  <a:lnTo>
                    <a:pt x="13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57"/>
            <p:cNvSpPr/>
            <p:nvPr/>
          </p:nvSpPr>
          <p:spPr>
            <a:xfrm>
              <a:off x="3943080" y="2730960"/>
              <a:ext cx="100440" cy="41760"/>
            </a:xfrm>
            <a:custGeom>
              <a:avLst/>
              <a:gdLst/>
              <a:ahLst/>
              <a:rect l="l" t="t" r="r" b="b"/>
              <a:pathLst>
                <a:path w="1215" h="544">
                  <a:moveTo>
                    <a:pt x="1113" y="1"/>
                  </a:moveTo>
                  <a:cubicBezTo>
                    <a:pt x="923" y="97"/>
                    <a:pt x="738" y="188"/>
                    <a:pt x="554" y="281"/>
                  </a:cubicBezTo>
                  <a:cubicBezTo>
                    <a:pt x="532" y="293"/>
                    <a:pt x="514" y="299"/>
                    <a:pt x="495" y="299"/>
                  </a:cubicBezTo>
                  <a:cubicBezTo>
                    <a:pt x="476" y="299"/>
                    <a:pt x="458" y="293"/>
                    <a:pt x="436" y="281"/>
                  </a:cubicBezTo>
                  <a:cubicBezTo>
                    <a:pt x="324" y="225"/>
                    <a:pt x="214" y="172"/>
                    <a:pt x="102" y="113"/>
                  </a:cubicBezTo>
                  <a:cubicBezTo>
                    <a:pt x="67" y="180"/>
                    <a:pt x="38" y="244"/>
                    <a:pt x="0" y="313"/>
                  </a:cubicBezTo>
                  <a:cubicBezTo>
                    <a:pt x="145" y="386"/>
                    <a:pt x="281" y="452"/>
                    <a:pt x="415" y="522"/>
                  </a:cubicBezTo>
                  <a:cubicBezTo>
                    <a:pt x="443" y="537"/>
                    <a:pt x="470" y="544"/>
                    <a:pt x="496" y="544"/>
                  </a:cubicBezTo>
                  <a:cubicBezTo>
                    <a:pt x="523" y="544"/>
                    <a:pt x="550" y="537"/>
                    <a:pt x="578" y="522"/>
                  </a:cubicBezTo>
                  <a:cubicBezTo>
                    <a:pt x="773" y="420"/>
                    <a:pt x="968" y="324"/>
                    <a:pt x="1166" y="228"/>
                  </a:cubicBezTo>
                  <a:cubicBezTo>
                    <a:pt x="1182" y="220"/>
                    <a:pt x="1198" y="209"/>
                    <a:pt x="1214" y="198"/>
                  </a:cubicBezTo>
                  <a:cubicBezTo>
                    <a:pt x="1179" y="129"/>
                    <a:pt x="1147" y="67"/>
                    <a:pt x="11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58"/>
            <p:cNvSpPr/>
            <p:nvPr/>
          </p:nvSpPr>
          <p:spPr>
            <a:xfrm>
              <a:off x="3800880" y="2630880"/>
              <a:ext cx="12240" cy="52560"/>
            </a:xfrm>
            <a:custGeom>
              <a:avLst/>
              <a:gdLst/>
              <a:ahLst/>
              <a:rect l="l" t="t" r="r" b="b"/>
              <a:pathLst>
                <a:path w="215" h="664">
                  <a:moveTo>
                    <a:pt x="1" y="0"/>
                  </a:moveTo>
                  <a:lnTo>
                    <a:pt x="1" y="663"/>
                  </a:lnTo>
                  <a:lnTo>
                    <a:pt x="215" y="663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59"/>
            <p:cNvSpPr/>
            <p:nvPr/>
          </p:nvSpPr>
          <p:spPr>
            <a:xfrm>
              <a:off x="3781080" y="2869560"/>
              <a:ext cx="51480" cy="12240"/>
            </a:xfrm>
            <a:custGeom>
              <a:avLst/>
              <a:gdLst/>
              <a:ahLst/>
              <a:rect l="l" t="t" r="r" b="b"/>
              <a:pathLst>
                <a:path w="658" h="215">
                  <a:moveTo>
                    <a:pt x="0" y="1"/>
                  </a:moveTo>
                  <a:lnTo>
                    <a:pt x="0" y="215"/>
                  </a:lnTo>
                  <a:lnTo>
                    <a:pt x="658" y="215"/>
                  </a:lnTo>
                  <a:lnTo>
                    <a:pt x="6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60"/>
            <p:cNvSpPr/>
            <p:nvPr/>
          </p:nvSpPr>
          <p:spPr>
            <a:xfrm>
              <a:off x="3800880" y="2710800"/>
              <a:ext cx="12240" cy="12600"/>
            </a:xfrm>
            <a:custGeom>
              <a:avLst/>
              <a:gdLst/>
              <a:ahLst/>
              <a:rect l="l" t="t" r="r" b="b"/>
              <a:pathLst>
                <a:path w="215" h="217">
                  <a:moveTo>
                    <a:pt x="1" y="0"/>
                  </a:moveTo>
                  <a:lnTo>
                    <a:pt x="1" y="217"/>
                  </a:lnTo>
                  <a:lnTo>
                    <a:pt x="215" y="217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5" name="Group 61"/>
          <p:cNvGrpSpPr/>
          <p:nvPr/>
        </p:nvGrpSpPr>
        <p:grpSpPr>
          <a:xfrm>
            <a:off x="7438680" y="3877920"/>
            <a:ext cx="627120" cy="587520"/>
            <a:chOff x="7438680" y="3877920"/>
            <a:chExt cx="627120" cy="587520"/>
          </a:xfrm>
        </p:grpSpPr>
        <p:sp>
          <p:nvSpPr>
            <p:cNvPr id="216" name="CustomShape 62"/>
            <p:cNvSpPr/>
            <p:nvPr/>
          </p:nvSpPr>
          <p:spPr>
            <a:xfrm>
              <a:off x="7438680" y="3877920"/>
              <a:ext cx="627120" cy="587520"/>
            </a:xfrm>
            <a:custGeom>
              <a:avLst/>
              <a:gdLst/>
              <a:ahLst/>
              <a:rect l="l" t="t" r="r" b="b"/>
              <a:pathLst>
                <a:path w="4734" h="4412">
                  <a:moveTo>
                    <a:pt x="2439" y="200"/>
                  </a:moveTo>
                  <a:cubicBezTo>
                    <a:pt x="2475" y="200"/>
                    <a:pt x="2512" y="212"/>
                    <a:pt x="2543" y="236"/>
                  </a:cubicBezTo>
                  <a:cubicBezTo>
                    <a:pt x="2557" y="244"/>
                    <a:pt x="2570" y="258"/>
                    <a:pt x="2583" y="271"/>
                  </a:cubicBezTo>
                  <a:cubicBezTo>
                    <a:pt x="2632" y="319"/>
                    <a:pt x="2677" y="362"/>
                    <a:pt x="2717" y="402"/>
                  </a:cubicBezTo>
                  <a:cubicBezTo>
                    <a:pt x="2634" y="490"/>
                    <a:pt x="2557" y="571"/>
                    <a:pt x="2487" y="645"/>
                  </a:cubicBezTo>
                  <a:cubicBezTo>
                    <a:pt x="2423" y="589"/>
                    <a:pt x="2359" y="536"/>
                    <a:pt x="2305" y="477"/>
                  </a:cubicBezTo>
                  <a:cubicBezTo>
                    <a:pt x="2249" y="413"/>
                    <a:pt x="2260" y="311"/>
                    <a:pt x="2319" y="252"/>
                  </a:cubicBezTo>
                  <a:cubicBezTo>
                    <a:pt x="2352" y="217"/>
                    <a:pt x="2395" y="200"/>
                    <a:pt x="2439" y="200"/>
                  </a:cubicBezTo>
                  <a:close/>
                  <a:moveTo>
                    <a:pt x="1810" y="429"/>
                  </a:moveTo>
                  <a:cubicBezTo>
                    <a:pt x="1854" y="429"/>
                    <a:pt x="1898" y="445"/>
                    <a:pt x="1934" y="480"/>
                  </a:cubicBezTo>
                  <a:cubicBezTo>
                    <a:pt x="2113" y="656"/>
                    <a:pt x="2289" y="833"/>
                    <a:pt x="2468" y="1014"/>
                  </a:cubicBezTo>
                  <a:cubicBezTo>
                    <a:pt x="2522" y="1068"/>
                    <a:pt x="2527" y="1135"/>
                    <a:pt x="2498" y="1204"/>
                  </a:cubicBezTo>
                  <a:cubicBezTo>
                    <a:pt x="2468" y="1268"/>
                    <a:pt x="2410" y="1301"/>
                    <a:pt x="2313" y="1306"/>
                  </a:cubicBezTo>
                  <a:cubicBezTo>
                    <a:pt x="2295" y="1295"/>
                    <a:pt x="2247" y="1279"/>
                    <a:pt x="2220" y="1252"/>
                  </a:cubicBezTo>
                  <a:cubicBezTo>
                    <a:pt x="2041" y="1079"/>
                    <a:pt x="1862" y="899"/>
                    <a:pt x="1688" y="723"/>
                  </a:cubicBezTo>
                  <a:cubicBezTo>
                    <a:pt x="1618" y="651"/>
                    <a:pt x="1621" y="547"/>
                    <a:pt x="1688" y="480"/>
                  </a:cubicBezTo>
                  <a:cubicBezTo>
                    <a:pt x="1721" y="446"/>
                    <a:pt x="1765" y="429"/>
                    <a:pt x="1810" y="429"/>
                  </a:cubicBezTo>
                  <a:close/>
                  <a:moveTo>
                    <a:pt x="1487" y="868"/>
                  </a:moveTo>
                  <a:cubicBezTo>
                    <a:pt x="1535" y="868"/>
                    <a:pt x="1583" y="889"/>
                    <a:pt x="1624" y="929"/>
                  </a:cubicBezTo>
                  <a:lnTo>
                    <a:pt x="2073" y="1378"/>
                  </a:lnTo>
                  <a:cubicBezTo>
                    <a:pt x="2113" y="1415"/>
                    <a:pt x="2137" y="1458"/>
                    <a:pt x="2134" y="1512"/>
                  </a:cubicBezTo>
                  <a:cubicBezTo>
                    <a:pt x="2134" y="1581"/>
                    <a:pt x="2094" y="1645"/>
                    <a:pt x="2022" y="1664"/>
                  </a:cubicBezTo>
                  <a:cubicBezTo>
                    <a:pt x="1999" y="1674"/>
                    <a:pt x="1975" y="1680"/>
                    <a:pt x="1951" y="1680"/>
                  </a:cubicBezTo>
                  <a:cubicBezTo>
                    <a:pt x="1913" y="1680"/>
                    <a:pt x="1876" y="1665"/>
                    <a:pt x="1843" y="1632"/>
                  </a:cubicBezTo>
                  <a:cubicBezTo>
                    <a:pt x="1688" y="1482"/>
                    <a:pt x="1535" y="1327"/>
                    <a:pt x="1380" y="1175"/>
                  </a:cubicBezTo>
                  <a:cubicBezTo>
                    <a:pt x="1305" y="1097"/>
                    <a:pt x="1297" y="988"/>
                    <a:pt x="1372" y="916"/>
                  </a:cubicBezTo>
                  <a:cubicBezTo>
                    <a:pt x="1406" y="883"/>
                    <a:pt x="1446" y="868"/>
                    <a:pt x="1487" y="868"/>
                  </a:cubicBezTo>
                  <a:close/>
                  <a:moveTo>
                    <a:pt x="1197" y="1318"/>
                  </a:moveTo>
                  <a:cubicBezTo>
                    <a:pt x="1215" y="1318"/>
                    <a:pt x="1234" y="1321"/>
                    <a:pt x="1252" y="1327"/>
                  </a:cubicBezTo>
                  <a:cubicBezTo>
                    <a:pt x="1271" y="1338"/>
                    <a:pt x="1295" y="1351"/>
                    <a:pt x="1311" y="1367"/>
                  </a:cubicBezTo>
                  <a:cubicBezTo>
                    <a:pt x="1444" y="1498"/>
                    <a:pt x="1575" y="1629"/>
                    <a:pt x="1709" y="1763"/>
                  </a:cubicBezTo>
                  <a:cubicBezTo>
                    <a:pt x="1760" y="1817"/>
                    <a:pt x="1776" y="1889"/>
                    <a:pt x="1747" y="1953"/>
                  </a:cubicBezTo>
                  <a:cubicBezTo>
                    <a:pt x="1712" y="2020"/>
                    <a:pt x="1658" y="2057"/>
                    <a:pt x="1586" y="2057"/>
                  </a:cubicBezTo>
                  <a:cubicBezTo>
                    <a:pt x="1535" y="2057"/>
                    <a:pt x="1495" y="2041"/>
                    <a:pt x="1463" y="2004"/>
                  </a:cubicBezTo>
                  <a:cubicBezTo>
                    <a:pt x="1335" y="1873"/>
                    <a:pt x="1204" y="1747"/>
                    <a:pt x="1078" y="1616"/>
                  </a:cubicBezTo>
                  <a:cubicBezTo>
                    <a:pt x="1017" y="1555"/>
                    <a:pt x="1006" y="1472"/>
                    <a:pt x="1051" y="1402"/>
                  </a:cubicBezTo>
                  <a:cubicBezTo>
                    <a:pt x="1084" y="1349"/>
                    <a:pt x="1138" y="1318"/>
                    <a:pt x="1197" y="1318"/>
                  </a:cubicBezTo>
                  <a:close/>
                  <a:moveTo>
                    <a:pt x="990" y="1869"/>
                  </a:moveTo>
                  <a:cubicBezTo>
                    <a:pt x="1024" y="1869"/>
                    <a:pt x="1056" y="1880"/>
                    <a:pt x="1086" y="1907"/>
                  </a:cubicBezTo>
                  <a:cubicBezTo>
                    <a:pt x="1177" y="1990"/>
                    <a:pt x="1263" y="2073"/>
                    <a:pt x="1346" y="2164"/>
                  </a:cubicBezTo>
                  <a:cubicBezTo>
                    <a:pt x="1404" y="2228"/>
                    <a:pt x="1391" y="2330"/>
                    <a:pt x="1327" y="2391"/>
                  </a:cubicBezTo>
                  <a:cubicBezTo>
                    <a:pt x="1293" y="2422"/>
                    <a:pt x="1249" y="2439"/>
                    <a:pt x="1205" y="2439"/>
                  </a:cubicBezTo>
                  <a:cubicBezTo>
                    <a:pt x="1166" y="2439"/>
                    <a:pt x="1127" y="2426"/>
                    <a:pt x="1097" y="2397"/>
                  </a:cubicBezTo>
                  <a:cubicBezTo>
                    <a:pt x="1014" y="2322"/>
                    <a:pt x="934" y="2242"/>
                    <a:pt x="856" y="2156"/>
                  </a:cubicBezTo>
                  <a:cubicBezTo>
                    <a:pt x="830" y="2129"/>
                    <a:pt x="819" y="2087"/>
                    <a:pt x="803" y="2049"/>
                  </a:cubicBezTo>
                  <a:cubicBezTo>
                    <a:pt x="813" y="1974"/>
                    <a:pt x="846" y="1923"/>
                    <a:pt x="907" y="1889"/>
                  </a:cubicBezTo>
                  <a:cubicBezTo>
                    <a:pt x="935" y="1876"/>
                    <a:pt x="963" y="1869"/>
                    <a:pt x="990" y="1869"/>
                  </a:cubicBezTo>
                  <a:close/>
                  <a:moveTo>
                    <a:pt x="2932" y="523"/>
                  </a:moveTo>
                  <a:cubicBezTo>
                    <a:pt x="2982" y="523"/>
                    <a:pt x="3034" y="547"/>
                    <a:pt x="3070" y="589"/>
                  </a:cubicBezTo>
                  <a:cubicBezTo>
                    <a:pt x="3129" y="664"/>
                    <a:pt x="3118" y="779"/>
                    <a:pt x="3046" y="846"/>
                  </a:cubicBezTo>
                  <a:cubicBezTo>
                    <a:pt x="3030" y="859"/>
                    <a:pt x="3017" y="870"/>
                    <a:pt x="3003" y="883"/>
                  </a:cubicBezTo>
                  <a:cubicBezTo>
                    <a:pt x="2966" y="924"/>
                    <a:pt x="2958" y="980"/>
                    <a:pt x="2992" y="1017"/>
                  </a:cubicBezTo>
                  <a:cubicBezTo>
                    <a:pt x="3010" y="1039"/>
                    <a:pt x="3033" y="1049"/>
                    <a:pt x="3058" y="1049"/>
                  </a:cubicBezTo>
                  <a:cubicBezTo>
                    <a:pt x="3080" y="1049"/>
                    <a:pt x="3104" y="1041"/>
                    <a:pt x="3126" y="1025"/>
                  </a:cubicBezTo>
                  <a:cubicBezTo>
                    <a:pt x="3165" y="990"/>
                    <a:pt x="3205" y="971"/>
                    <a:pt x="3252" y="971"/>
                  </a:cubicBezTo>
                  <a:cubicBezTo>
                    <a:pt x="3266" y="971"/>
                    <a:pt x="3281" y="973"/>
                    <a:pt x="3297" y="977"/>
                  </a:cubicBezTo>
                  <a:cubicBezTo>
                    <a:pt x="3367" y="998"/>
                    <a:pt x="3410" y="1044"/>
                    <a:pt x="3423" y="1113"/>
                  </a:cubicBezTo>
                  <a:cubicBezTo>
                    <a:pt x="3436" y="1188"/>
                    <a:pt x="3420" y="1252"/>
                    <a:pt x="3353" y="1295"/>
                  </a:cubicBezTo>
                  <a:cubicBezTo>
                    <a:pt x="3332" y="1309"/>
                    <a:pt x="3313" y="1325"/>
                    <a:pt x="3297" y="1341"/>
                  </a:cubicBezTo>
                  <a:cubicBezTo>
                    <a:pt x="3260" y="1378"/>
                    <a:pt x="3260" y="1432"/>
                    <a:pt x="3292" y="1469"/>
                  </a:cubicBezTo>
                  <a:cubicBezTo>
                    <a:pt x="3311" y="1490"/>
                    <a:pt x="3335" y="1500"/>
                    <a:pt x="3360" y="1500"/>
                  </a:cubicBezTo>
                  <a:cubicBezTo>
                    <a:pt x="3380" y="1500"/>
                    <a:pt x="3401" y="1493"/>
                    <a:pt x="3420" y="1480"/>
                  </a:cubicBezTo>
                  <a:cubicBezTo>
                    <a:pt x="3444" y="1458"/>
                    <a:pt x="3471" y="1440"/>
                    <a:pt x="3500" y="1429"/>
                  </a:cubicBezTo>
                  <a:cubicBezTo>
                    <a:pt x="3517" y="1424"/>
                    <a:pt x="3533" y="1422"/>
                    <a:pt x="3549" y="1422"/>
                  </a:cubicBezTo>
                  <a:cubicBezTo>
                    <a:pt x="3664" y="1422"/>
                    <a:pt x="3761" y="1539"/>
                    <a:pt x="3730" y="1661"/>
                  </a:cubicBezTo>
                  <a:cubicBezTo>
                    <a:pt x="3712" y="1739"/>
                    <a:pt x="3672" y="1800"/>
                    <a:pt x="3607" y="1846"/>
                  </a:cubicBezTo>
                  <a:lnTo>
                    <a:pt x="3527" y="1907"/>
                  </a:lnTo>
                  <a:cubicBezTo>
                    <a:pt x="3484" y="1940"/>
                    <a:pt x="3479" y="1990"/>
                    <a:pt x="3511" y="2033"/>
                  </a:cubicBezTo>
                  <a:cubicBezTo>
                    <a:pt x="3530" y="2059"/>
                    <a:pt x="3557" y="2074"/>
                    <a:pt x="3586" y="2074"/>
                  </a:cubicBezTo>
                  <a:cubicBezTo>
                    <a:pt x="3602" y="2074"/>
                    <a:pt x="3618" y="2069"/>
                    <a:pt x="3634" y="2060"/>
                  </a:cubicBezTo>
                  <a:cubicBezTo>
                    <a:pt x="3650" y="2049"/>
                    <a:pt x="3664" y="2036"/>
                    <a:pt x="3677" y="2028"/>
                  </a:cubicBezTo>
                  <a:cubicBezTo>
                    <a:pt x="3713" y="1998"/>
                    <a:pt x="3750" y="1983"/>
                    <a:pt x="3786" y="1983"/>
                  </a:cubicBezTo>
                  <a:cubicBezTo>
                    <a:pt x="3820" y="1983"/>
                    <a:pt x="3853" y="1996"/>
                    <a:pt x="3880" y="2022"/>
                  </a:cubicBezTo>
                  <a:cubicBezTo>
                    <a:pt x="3942" y="2081"/>
                    <a:pt x="3947" y="2180"/>
                    <a:pt x="3902" y="2247"/>
                  </a:cubicBezTo>
                  <a:cubicBezTo>
                    <a:pt x="3888" y="2260"/>
                    <a:pt x="3875" y="2276"/>
                    <a:pt x="3861" y="2290"/>
                  </a:cubicBezTo>
                  <a:cubicBezTo>
                    <a:pt x="3517" y="2635"/>
                    <a:pt x="3169" y="2980"/>
                    <a:pt x="2824" y="3327"/>
                  </a:cubicBezTo>
                  <a:cubicBezTo>
                    <a:pt x="2761" y="3390"/>
                    <a:pt x="2689" y="3425"/>
                    <a:pt x="2603" y="3425"/>
                  </a:cubicBezTo>
                  <a:cubicBezTo>
                    <a:pt x="2594" y="3425"/>
                    <a:pt x="2585" y="3424"/>
                    <a:pt x="2575" y="3423"/>
                  </a:cubicBezTo>
                  <a:cubicBezTo>
                    <a:pt x="2378" y="3413"/>
                    <a:pt x="2180" y="3407"/>
                    <a:pt x="1982" y="3399"/>
                  </a:cubicBezTo>
                  <a:cubicBezTo>
                    <a:pt x="1978" y="3399"/>
                    <a:pt x="1975" y="3399"/>
                    <a:pt x="1971" y="3399"/>
                  </a:cubicBezTo>
                  <a:cubicBezTo>
                    <a:pt x="1839" y="3399"/>
                    <a:pt x="1725" y="3447"/>
                    <a:pt x="1632" y="3541"/>
                  </a:cubicBezTo>
                  <a:cubicBezTo>
                    <a:pt x="1546" y="3632"/>
                    <a:pt x="1455" y="3720"/>
                    <a:pt x="1367" y="3808"/>
                  </a:cubicBezTo>
                  <a:cubicBezTo>
                    <a:pt x="1097" y="3533"/>
                    <a:pt x="827" y="3263"/>
                    <a:pt x="557" y="2993"/>
                  </a:cubicBezTo>
                  <a:cubicBezTo>
                    <a:pt x="696" y="2851"/>
                    <a:pt x="843" y="2704"/>
                    <a:pt x="985" y="2552"/>
                  </a:cubicBezTo>
                  <a:cubicBezTo>
                    <a:pt x="1052" y="2599"/>
                    <a:pt x="1126" y="2620"/>
                    <a:pt x="1197" y="2620"/>
                  </a:cubicBezTo>
                  <a:cubicBezTo>
                    <a:pt x="1391" y="2620"/>
                    <a:pt x="1566" y="2461"/>
                    <a:pt x="1562" y="2242"/>
                  </a:cubicBezTo>
                  <a:cubicBezTo>
                    <a:pt x="1666" y="2236"/>
                    <a:pt x="1760" y="2215"/>
                    <a:pt x="1832" y="2137"/>
                  </a:cubicBezTo>
                  <a:cubicBezTo>
                    <a:pt x="1907" y="2063"/>
                    <a:pt x="1939" y="1977"/>
                    <a:pt x="1942" y="1870"/>
                  </a:cubicBezTo>
                  <a:cubicBezTo>
                    <a:pt x="2180" y="1854"/>
                    <a:pt x="2303" y="1723"/>
                    <a:pt x="2321" y="1485"/>
                  </a:cubicBezTo>
                  <a:cubicBezTo>
                    <a:pt x="2490" y="1485"/>
                    <a:pt x="2618" y="1407"/>
                    <a:pt x="2677" y="1247"/>
                  </a:cubicBezTo>
                  <a:cubicBezTo>
                    <a:pt x="2741" y="1084"/>
                    <a:pt x="2661" y="953"/>
                    <a:pt x="2562" y="838"/>
                  </a:cubicBezTo>
                  <a:cubicBezTo>
                    <a:pt x="2650" y="747"/>
                    <a:pt x="2738" y="651"/>
                    <a:pt x="2832" y="563"/>
                  </a:cubicBezTo>
                  <a:cubicBezTo>
                    <a:pt x="2860" y="536"/>
                    <a:pt x="2895" y="523"/>
                    <a:pt x="2932" y="523"/>
                  </a:cubicBezTo>
                  <a:close/>
                  <a:moveTo>
                    <a:pt x="3811" y="2621"/>
                  </a:moveTo>
                  <a:cubicBezTo>
                    <a:pt x="3939" y="2752"/>
                    <a:pt x="4067" y="2883"/>
                    <a:pt x="4193" y="3009"/>
                  </a:cubicBezTo>
                  <a:lnTo>
                    <a:pt x="3329" y="3873"/>
                  </a:lnTo>
                  <a:cubicBezTo>
                    <a:pt x="3206" y="3744"/>
                    <a:pt x="3073" y="3613"/>
                    <a:pt x="2944" y="3488"/>
                  </a:cubicBezTo>
                  <a:lnTo>
                    <a:pt x="3811" y="2621"/>
                  </a:lnTo>
                  <a:close/>
                  <a:moveTo>
                    <a:pt x="412" y="3143"/>
                  </a:moveTo>
                  <a:lnTo>
                    <a:pt x="1215" y="3945"/>
                  </a:lnTo>
                  <a:cubicBezTo>
                    <a:pt x="1166" y="3996"/>
                    <a:pt x="1118" y="4049"/>
                    <a:pt x="1067" y="4094"/>
                  </a:cubicBezTo>
                  <a:cubicBezTo>
                    <a:pt x="800" y="3827"/>
                    <a:pt x="530" y="3557"/>
                    <a:pt x="263" y="3292"/>
                  </a:cubicBezTo>
                  <a:lnTo>
                    <a:pt x="412" y="3143"/>
                  </a:lnTo>
                  <a:close/>
                  <a:moveTo>
                    <a:pt x="2439" y="0"/>
                  </a:moveTo>
                  <a:cubicBezTo>
                    <a:pt x="2289" y="0"/>
                    <a:pt x="2142" y="94"/>
                    <a:pt x="2091" y="255"/>
                  </a:cubicBezTo>
                  <a:cubicBezTo>
                    <a:pt x="2086" y="282"/>
                    <a:pt x="2078" y="309"/>
                    <a:pt x="2073" y="338"/>
                  </a:cubicBezTo>
                  <a:cubicBezTo>
                    <a:pt x="1987" y="266"/>
                    <a:pt x="1898" y="216"/>
                    <a:pt x="1802" y="216"/>
                  </a:cubicBezTo>
                  <a:cubicBezTo>
                    <a:pt x="1752" y="216"/>
                    <a:pt x="1700" y="229"/>
                    <a:pt x="1645" y="260"/>
                  </a:cubicBezTo>
                  <a:cubicBezTo>
                    <a:pt x="1490" y="354"/>
                    <a:pt x="1423" y="493"/>
                    <a:pt x="1455" y="672"/>
                  </a:cubicBezTo>
                  <a:cubicBezTo>
                    <a:pt x="1348" y="688"/>
                    <a:pt x="1260" y="736"/>
                    <a:pt x="1196" y="827"/>
                  </a:cubicBezTo>
                  <a:cubicBezTo>
                    <a:pt x="1134" y="916"/>
                    <a:pt x="1116" y="1017"/>
                    <a:pt x="1140" y="1124"/>
                  </a:cubicBezTo>
                  <a:cubicBezTo>
                    <a:pt x="856" y="1188"/>
                    <a:pt x="763" y="1472"/>
                    <a:pt x="888" y="1686"/>
                  </a:cubicBezTo>
                  <a:cubicBezTo>
                    <a:pt x="883" y="1688"/>
                    <a:pt x="880" y="1691"/>
                    <a:pt x="875" y="1691"/>
                  </a:cubicBezTo>
                  <a:cubicBezTo>
                    <a:pt x="618" y="1776"/>
                    <a:pt x="522" y="2111"/>
                    <a:pt x="752" y="2317"/>
                  </a:cubicBezTo>
                  <a:cubicBezTo>
                    <a:pt x="787" y="2346"/>
                    <a:pt x="819" y="2381"/>
                    <a:pt x="859" y="2421"/>
                  </a:cubicBezTo>
                  <a:cubicBezTo>
                    <a:pt x="840" y="2434"/>
                    <a:pt x="821" y="2445"/>
                    <a:pt x="808" y="2458"/>
                  </a:cubicBezTo>
                  <a:lnTo>
                    <a:pt x="78" y="3188"/>
                  </a:lnTo>
                  <a:cubicBezTo>
                    <a:pt x="1" y="3263"/>
                    <a:pt x="1" y="3300"/>
                    <a:pt x="73" y="3373"/>
                  </a:cubicBezTo>
                  <a:cubicBezTo>
                    <a:pt x="372" y="3675"/>
                    <a:pt x="672" y="3971"/>
                    <a:pt x="969" y="4271"/>
                  </a:cubicBezTo>
                  <a:cubicBezTo>
                    <a:pt x="1005" y="4307"/>
                    <a:pt x="1033" y="4325"/>
                    <a:pt x="1061" y="4325"/>
                  </a:cubicBezTo>
                  <a:cubicBezTo>
                    <a:pt x="1089" y="4325"/>
                    <a:pt x="1117" y="4307"/>
                    <a:pt x="1153" y="4271"/>
                  </a:cubicBezTo>
                  <a:cubicBezTo>
                    <a:pt x="1351" y="4076"/>
                    <a:pt x="1551" y="3878"/>
                    <a:pt x="1749" y="3677"/>
                  </a:cubicBezTo>
                  <a:cubicBezTo>
                    <a:pt x="1814" y="3616"/>
                    <a:pt x="1883" y="3584"/>
                    <a:pt x="1971" y="3584"/>
                  </a:cubicBezTo>
                  <a:cubicBezTo>
                    <a:pt x="1975" y="3584"/>
                    <a:pt x="1978" y="3584"/>
                    <a:pt x="1982" y="3584"/>
                  </a:cubicBezTo>
                  <a:cubicBezTo>
                    <a:pt x="2124" y="3592"/>
                    <a:pt x="2263" y="3597"/>
                    <a:pt x="2404" y="3600"/>
                  </a:cubicBezTo>
                  <a:cubicBezTo>
                    <a:pt x="2432" y="3601"/>
                    <a:pt x="2459" y="3601"/>
                    <a:pt x="2486" y="3601"/>
                  </a:cubicBezTo>
                  <a:cubicBezTo>
                    <a:pt x="2562" y="3601"/>
                    <a:pt x="2638" y="3598"/>
                    <a:pt x="2714" y="3595"/>
                  </a:cubicBezTo>
                  <a:cubicBezTo>
                    <a:pt x="2752" y="3595"/>
                    <a:pt x="2771" y="3595"/>
                    <a:pt x="2797" y="3621"/>
                  </a:cubicBezTo>
                  <a:lnTo>
                    <a:pt x="3546" y="4370"/>
                  </a:lnTo>
                  <a:cubicBezTo>
                    <a:pt x="3574" y="4398"/>
                    <a:pt x="3603" y="4412"/>
                    <a:pt x="3630" y="4412"/>
                  </a:cubicBezTo>
                  <a:cubicBezTo>
                    <a:pt x="3652" y="4412"/>
                    <a:pt x="3674" y="4402"/>
                    <a:pt x="3693" y="4383"/>
                  </a:cubicBezTo>
                  <a:cubicBezTo>
                    <a:pt x="3768" y="4308"/>
                    <a:pt x="3840" y="4239"/>
                    <a:pt x="3910" y="4161"/>
                  </a:cubicBezTo>
                  <a:cubicBezTo>
                    <a:pt x="3931" y="4143"/>
                    <a:pt x="3942" y="4102"/>
                    <a:pt x="3934" y="4076"/>
                  </a:cubicBezTo>
                  <a:cubicBezTo>
                    <a:pt x="3926" y="4031"/>
                    <a:pt x="3891" y="4007"/>
                    <a:pt x="3852" y="4007"/>
                  </a:cubicBezTo>
                  <a:cubicBezTo>
                    <a:pt x="3827" y="4007"/>
                    <a:pt x="3799" y="4017"/>
                    <a:pt x="3776" y="4038"/>
                  </a:cubicBezTo>
                  <a:cubicBezTo>
                    <a:pt x="3728" y="4086"/>
                    <a:pt x="3680" y="4135"/>
                    <a:pt x="3637" y="4180"/>
                  </a:cubicBezTo>
                  <a:cubicBezTo>
                    <a:pt x="3575" y="4121"/>
                    <a:pt x="3522" y="4068"/>
                    <a:pt x="3474" y="4022"/>
                  </a:cubicBezTo>
                  <a:lnTo>
                    <a:pt x="4343" y="3153"/>
                  </a:lnTo>
                  <a:cubicBezTo>
                    <a:pt x="4391" y="3204"/>
                    <a:pt x="4442" y="3258"/>
                    <a:pt x="4503" y="3319"/>
                  </a:cubicBezTo>
                  <a:cubicBezTo>
                    <a:pt x="4463" y="3357"/>
                    <a:pt x="4415" y="3397"/>
                    <a:pt x="4372" y="3445"/>
                  </a:cubicBezTo>
                  <a:cubicBezTo>
                    <a:pt x="4335" y="3480"/>
                    <a:pt x="4340" y="3533"/>
                    <a:pt x="4372" y="3570"/>
                  </a:cubicBezTo>
                  <a:cubicBezTo>
                    <a:pt x="4391" y="3590"/>
                    <a:pt x="4416" y="3600"/>
                    <a:pt x="4440" y="3600"/>
                  </a:cubicBezTo>
                  <a:cubicBezTo>
                    <a:pt x="4463" y="3600"/>
                    <a:pt x="4486" y="3591"/>
                    <a:pt x="4506" y="3573"/>
                  </a:cubicBezTo>
                  <a:cubicBezTo>
                    <a:pt x="4583" y="3501"/>
                    <a:pt x="4655" y="3421"/>
                    <a:pt x="4733" y="3343"/>
                  </a:cubicBezTo>
                  <a:cubicBezTo>
                    <a:pt x="4733" y="3324"/>
                    <a:pt x="4733" y="3300"/>
                    <a:pt x="4730" y="3266"/>
                  </a:cubicBezTo>
                  <a:cubicBezTo>
                    <a:pt x="4709" y="3244"/>
                    <a:pt x="4690" y="3218"/>
                    <a:pt x="4669" y="3196"/>
                  </a:cubicBezTo>
                  <a:cubicBezTo>
                    <a:pt x="4492" y="3020"/>
                    <a:pt x="4311" y="2843"/>
                    <a:pt x="4134" y="2664"/>
                  </a:cubicBezTo>
                  <a:cubicBezTo>
                    <a:pt x="4070" y="2597"/>
                    <a:pt x="4008" y="2536"/>
                    <a:pt x="3936" y="2464"/>
                  </a:cubicBezTo>
                  <a:cubicBezTo>
                    <a:pt x="4049" y="2370"/>
                    <a:pt x="4134" y="2263"/>
                    <a:pt x="4121" y="2111"/>
                  </a:cubicBezTo>
                  <a:cubicBezTo>
                    <a:pt x="4110" y="1961"/>
                    <a:pt x="4027" y="1854"/>
                    <a:pt x="3883" y="1795"/>
                  </a:cubicBezTo>
                  <a:cubicBezTo>
                    <a:pt x="3936" y="1675"/>
                    <a:pt x="3944" y="1555"/>
                    <a:pt x="3888" y="1440"/>
                  </a:cubicBezTo>
                  <a:cubicBezTo>
                    <a:pt x="3829" y="1322"/>
                    <a:pt x="3736" y="1252"/>
                    <a:pt x="3610" y="1226"/>
                  </a:cubicBezTo>
                  <a:cubicBezTo>
                    <a:pt x="3634" y="1113"/>
                    <a:pt x="3613" y="1017"/>
                    <a:pt x="3554" y="926"/>
                  </a:cubicBezTo>
                  <a:cubicBezTo>
                    <a:pt x="3490" y="841"/>
                    <a:pt x="3402" y="790"/>
                    <a:pt x="3300" y="774"/>
                  </a:cubicBezTo>
                  <a:lnTo>
                    <a:pt x="3300" y="726"/>
                  </a:lnTo>
                  <a:cubicBezTo>
                    <a:pt x="3319" y="522"/>
                    <a:pt x="3161" y="327"/>
                    <a:pt x="2952" y="327"/>
                  </a:cubicBezTo>
                  <a:cubicBezTo>
                    <a:pt x="2931" y="327"/>
                    <a:pt x="2907" y="317"/>
                    <a:pt x="2891" y="303"/>
                  </a:cubicBezTo>
                  <a:cubicBezTo>
                    <a:pt x="2819" y="231"/>
                    <a:pt x="2747" y="154"/>
                    <a:pt x="2672" y="87"/>
                  </a:cubicBezTo>
                  <a:cubicBezTo>
                    <a:pt x="2603" y="28"/>
                    <a:pt x="2521" y="0"/>
                    <a:pt x="24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63"/>
            <p:cNvSpPr/>
            <p:nvPr/>
          </p:nvSpPr>
          <p:spPr>
            <a:xfrm>
              <a:off x="7980840" y="4377960"/>
              <a:ext cx="18360" cy="17640"/>
            </a:xfrm>
            <a:custGeom>
              <a:avLst/>
              <a:gdLst/>
              <a:ahLst/>
              <a:rect l="l" t="t" r="r" b="b"/>
              <a:pathLst>
                <a:path w="188" h="183">
                  <a:moveTo>
                    <a:pt x="94" y="0"/>
                  </a:moveTo>
                  <a:cubicBezTo>
                    <a:pt x="43" y="0"/>
                    <a:pt x="3" y="40"/>
                    <a:pt x="1" y="94"/>
                  </a:cubicBezTo>
                  <a:cubicBezTo>
                    <a:pt x="1" y="142"/>
                    <a:pt x="41" y="182"/>
                    <a:pt x="91" y="182"/>
                  </a:cubicBezTo>
                  <a:cubicBezTo>
                    <a:pt x="94" y="182"/>
                    <a:pt x="97" y="182"/>
                    <a:pt x="100" y="182"/>
                  </a:cubicBezTo>
                  <a:cubicBezTo>
                    <a:pt x="147" y="182"/>
                    <a:pt x="188" y="139"/>
                    <a:pt x="188" y="94"/>
                  </a:cubicBezTo>
                  <a:cubicBezTo>
                    <a:pt x="188" y="43"/>
                    <a:pt x="142" y="0"/>
                    <a:pt x="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Креативное мышление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Тест Медника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Нереальное реально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Одна буква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Два в одном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grpSp>
        <p:nvGrpSpPr>
          <p:cNvPr id="219" name="Group 2"/>
          <p:cNvGrpSpPr/>
          <p:nvPr/>
        </p:nvGrpSpPr>
        <p:grpSpPr>
          <a:xfrm>
            <a:off x="1152000" y="864000"/>
            <a:ext cx="1223280" cy="1223280"/>
            <a:chOff x="1152000" y="864000"/>
            <a:chExt cx="1223280" cy="1223280"/>
          </a:xfrm>
        </p:grpSpPr>
        <p:sp>
          <p:nvSpPr>
            <p:cNvPr id="220" name="CustomShape 3"/>
            <p:cNvSpPr/>
            <p:nvPr/>
          </p:nvSpPr>
          <p:spPr>
            <a:xfrm>
              <a:off x="1152000" y="864000"/>
              <a:ext cx="1223280" cy="1223280"/>
            </a:xfrm>
            <a:custGeom>
              <a:avLst/>
              <a:gdLst/>
              <a:ahLst/>
              <a:rect l="l" t="t" r="r" b="b"/>
              <a:pathLst>
                <a:path w="10272" h="12009">
                  <a:moveTo>
                    <a:pt x="4507" y="679"/>
                  </a:moveTo>
                  <a:cubicBezTo>
                    <a:pt x="4774" y="679"/>
                    <a:pt x="5048" y="706"/>
                    <a:pt x="5325" y="762"/>
                  </a:cubicBezTo>
                  <a:cubicBezTo>
                    <a:pt x="6774" y="1077"/>
                    <a:pt x="7940" y="2274"/>
                    <a:pt x="8255" y="3723"/>
                  </a:cubicBezTo>
                  <a:cubicBezTo>
                    <a:pt x="8381" y="4227"/>
                    <a:pt x="8381" y="4763"/>
                    <a:pt x="8318" y="5267"/>
                  </a:cubicBezTo>
                  <a:cubicBezTo>
                    <a:pt x="8318" y="5330"/>
                    <a:pt x="8318" y="5424"/>
                    <a:pt x="8350" y="5487"/>
                  </a:cubicBezTo>
                  <a:lnTo>
                    <a:pt x="9263" y="7220"/>
                  </a:lnTo>
                  <a:cubicBezTo>
                    <a:pt x="9389" y="7441"/>
                    <a:pt x="9232" y="7756"/>
                    <a:pt x="8980" y="7756"/>
                  </a:cubicBezTo>
                  <a:lnTo>
                    <a:pt x="8034" y="7756"/>
                  </a:lnTo>
                  <a:cubicBezTo>
                    <a:pt x="7845" y="7756"/>
                    <a:pt x="7688" y="7913"/>
                    <a:pt x="7688" y="8102"/>
                  </a:cubicBezTo>
                  <a:lnTo>
                    <a:pt x="7688" y="9867"/>
                  </a:lnTo>
                  <a:lnTo>
                    <a:pt x="5892" y="9867"/>
                  </a:lnTo>
                  <a:cubicBezTo>
                    <a:pt x="5703" y="9867"/>
                    <a:pt x="5546" y="10024"/>
                    <a:pt x="5546" y="10213"/>
                  </a:cubicBezTo>
                  <a:lnTo>
                    <a:pt x="5546" y="11284"/>
                  </a:lnTo>
                  <a:lnTo>
                    <a:pt x="2049" y="11284"/>
                  </a:lnTo>
                  <a:lnTo>
                    <a:pt x="2049" y="7693"/>
                  </a:lnTo>
                  <a:cubicBezTo>
                    <a:pt x="2049" y="7598"/>
                    <a:pt x="2017" y="7504"/>
                    <a:pt x="1923" y="7441"/>
                  </a:cubicBezTo>
                  <a:cubicBezTo>
                    <a:pt x="1103" y="6685"/>
                    <a:pt x="631" y="5645"/>
                    <a:pt x="631" y="4542"/>
                  </a:cubicBezTo>
                  <a:cubicBezTo>
                    <a:pt x="631" y="2387"/>
                    <a:pt x="2372" y="679"/>
                    <a:pt x="4507" y="679"/>
                  </a:cubicBezTo>
                  <a:close/>
                  <a:moveTo>
                    <a:pt x="4570" y="0"/>
                  </a:moveTo>
                  <a:cubicBezTo>
                    <a:pt x="2059" y="0"/>
                    <a:pt x="1" y="1999"/>
                    <a:pt x="1" y="4542"/>
                  </a:cubicBezTo>
                  <a:cubicBezTo>
                    <a:pt x="1" y="5802"/>
                    <a:pt x="505" y="7000"/>
                    <a:pt x="1418" y="7850"/>
                  </a:cubicBezTo>
                  <a:lnTo>
                    <a:pt x="1418" y="11631"/>
                  </a:lnTo>
                  <a:cubicBezTo>
                    <a:pt x="1418" y="11851"/>
                    <a:pt x="1576" y="12009"/>
                    <a:pt x="1765" y="12009"/>
                  </a:cubicBezTo>
                  <a:lnTo>
                    <a:pt x="5987" y="12009"/>
                  </a:lnTo>
                  <a:cubicBezTo>
                    <a:pt x="6176" y="12009"/>
                    <a:pt x="6333" y="11851"/>
                    <a:pt x="6333" y="11631"/>
                  </a:cubicBezTo>
                  <a:lnTo>
                    <a:pt x="6333" y="10591"/>
                  </a:lnTo>
                  <a:lnTo>
                    <a:pt x="8097" y="10591"/>
                  </a:lnTo>
                  <a:cubicBezTo>
                    <a:pt x="8287" y="10591"/>
                    <a:pt x="8444" y="10434"/>
                    <a:pt x="8444" y="10213"/>
                  </a:cubicBezTo>
                  <a:lnTo>
                    <a:pt x="8444" y="8449"/>
                  </a:lnTo>
                  <a:lnTo>
                    <a:pt x="9043" y="8449"/>
                  </a:lnTo>
                  <a:cubicBezTo>
                    <a:pt x="9799" y="8417"/>
                    <a:pt x="10271" y="7598"/>
                    <a:pt x="9925" y="6874"/>
                  </a:cubicBezTo>
                  <a:lnTo>
                    <a:pt x="9043" y="5267"/>
                  </a:lnTo>
                  <a:cubicBezTo>
                    <a:pt x="9137" y="4700"/>
                    <a:pt x="9137" y="4164"/>
                    <a:pt x="9011" y="3597"/>
                  </a:cubicBezTo>
                  <a:cubicBezTo>
                    <a:pt x="8665" y="1864"/>
                    <a:pt x="7247" y="510"/>
                    <a:pt x="5546" y="100"/>
                  </a:cubicBezTo>
                  <a:cubicBezTo>
                    <a:pt x="5215" y="33"/>
                    <a:pt x="4889" y="0"/>
                    <a:pt x="4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4"/>
            <p:cNvSpPr/>
            <p:nvPr/>
          </p:nvSpPr>
          <p:spPr>
            <a:xfrm>
              <a:off x="1355040" y="1007640"/>
              <a:ext cx="676440" cy="560520"/>
            </a:xfrm>
            <a:custGeom>
              <a:avLst/>
              <a:gdLst/>
              <a:ahLst/>
              <a:rect l="l" t="t" r="r" b="b"/>
              <a:pathLst>
                <a:path w="5766" h="5609">
                  <a:moveTo>
                    <a:pt x="3214" y="757"/>
                  </a:moveTo>
                  <a:lnTo>
                    <a:pt x="3214" y="883"/>
                  </a:lnTo>
                  <a:cubicBezTo>
                    <a:pt x="3214" y="1040"/>
                    <a:pt x="3277" y="1135"/>
                    <a:pt x="3435" y="1198"/>
                  </a:cubicBezTo>
                  <a:cubicBezTo>
                    <a:pt x="3624" y="1261"/>
                    <a:pt x="3844" y="1387"/>
                    <a:pt x="4002" y="1513"/>
                  </a:cubicBezTo>
                  <a:cubicBezTo>
                    <a:pt x="4061" y="1553"/>
                    <a:pt x="4146" y="1593"/>
                    <a:pt x="4233" y="1593"/>
                  </a:cubicBezTo>
                  <a:cubicBezTo>
                    <a:pt x="4283" y="1593"/>
                    <a:pt x="4333" y="1579"/>
                    <a:pt x="4380" y="1545"/>
                  </a:cubicBezTo>
                  <a:lnTo>
                    <a:pt x="4506" y="1482"/>
                  </a:lnTo>
                  <a:lnTo>
                    <a:pt x="4852" y="2049"/>
                  </a:lnTo>
                  <a:lnTo>
                    <a:pt x="4726" y="2143"/>
                  </a:lnTo>
                  <a:cubicBezTo>
                    <a:pt x="4632" y="2206"/>
                    <a:pt x="4537" y="2364"/>
                    <a:pt x="4569" y="2490"/>
                  </a:cubicBezTo>
                  <a:cubicBezTo>
                    <a:pt x="4632" y="2710"/>
                    <a:pt x="4632" y="2899"/>
                    <a:pt x="4569" y="3120"/>
                  </a:cubicBezTo>
                  <a:cubicBezTo>
                    <a:pt x="4537" y="3277"/>
                    <a:pt x="4632" y="3403"/>
                    <a:pt x="4726" y="3466"/>
                  </a:cubicBezTo>
                  <a:lnTo>
                    <a:pt x="4852" y="3561"/>
                  </a:lnTo>
                  <a:lnTo>
                    <a:pt x="4506" y="4159"/>
                  </a:lnTo>
                  <a:lnTo>
                    <a:pt x="4380" y="4065"/>
                  </a:lnTo>
                  <a:cubicBezTo>
                    <a:pt x="4323" y="4037"/>
                    <a:pt x="4260" y="4021"/>
                    <a:pt x="4199" y="4021"/>
                  </a:cubicBezTo>
                  <a:cubicBezTo>
                    <a:pt x="4125" y="4021"/>
                    <a:pt x="4054" y="4044"/>
                    <a:pt x="4002" y="4096"/>
                  </a:cubicBezTo>
                  <a:cubicBezTo>
                    <a:pt x="3844" y="4254"/>
                    <a:pt x="3624" y="4348"/>
                    <a:pt x="3435" y="4411"/>
                  </a:cubicBezTo>
                  <a:cubicBezTo>
                    <a:pt x="3277" y="4475"/>
                    <a:pt x="3214" y="4632"/>
                    <a:pt x="3214" y="4727"/>
                  </a:cubicBezTo>
                  <a:lnTo>
                    <a:pt x="3214" y="4853"/>
                  </a:lnTo>
                  <a:lnTo>
                    <a:pt x="2489" y="4853"/>
                  </a:lnTo>
                  <a:lnTo>
                    <a:pt x="2489" y="4727"/>
                  </a:lnTo>
                  <a:cubicBezTo>
                    <a:pt x="2489" y="4569"/>
                    <a:pt x="2426" y="4475"/>
                    <a:pt x="2269" y="4411"/>
                  </a:cubicBezTo>
                  <a:cubicBezTo>
                    <a:pt x="2048" y="4348"/>
                    <a:pt x="1859" y="4222"/>
                    <a:pt x="1702" y="4096"/>
                  </a:cubicBezTo>
                  <a:cubicBezTo>
                    <a:pt x="1622" y="4057"/>
                    <a:pt x="1530" y="4017"/>
                    <a:pt x="1449" y="4017"/>
                  </a:cubicBezTo>
                  <a:cubicBezTo>
                    <a:pt x="1402" y="4017"/>
                    <a:pt x="1358" y="4030"/>
                    <a:pt x="1324" y="4065"/>
                  </a:cubicBezTo>
                  <a:lnTo>
                    <a:pt x="1198" y="4159"/>
                  </a:lnTo>
                  <a:lnTo>
                    <a:pt x="851" y="3561"/>
                  </a:lnTo>
                  <a:lnTo>
                    <a:pt x="946" y="3466"/>
                  </a:lnTo>
                  <a:cubicBezTo>
                    <a:pt x="1072" y="3403"/>
                    <a:pt x="1166" y="3246"/>
                    <a:pt x="1103" y="3120"/>
                  </a:cubicBezTo>
                  <a:cubicBezTo>
                    <a:pt x="1072" y="2899"/>
                    <a:pt x="1072" y="2710"/>
                    <a:pt x="1103" y="2490"/>
                  </a:cubicBezTo>
                  <a:cubicBezTo>
                    <a:pt x="1166" y="2332"/>
                    <a:pt x="1072" y="2206"/>
                    <a:pt x="946" y="2143"/>
                  </a:cubicBezTo>
                  <a:lnTo>
                    <a:pt x="851" y="2049"/>
                  </a:lnTo>
                  <a:lnTo>
                    <a:pt x="1198" y="1482"/>
                  </a:lnTo>
                  <a:lnTo>
                    <a:pt x="1324" y="1545"/>
                  </a:lnTo>
                  <a:cubicBezTo>
                    <a:pt x="1366" y="1573"/>
                    <a:pt x="1421" y="1588"/>
                    <a:pt x="1481" y="1588"/>
                  </a:cubicBezTo>
                  <a:cubicBezTo>
                    <a:pt x="1553" y="1588"/>
                    <a:pt x="1632" y="1565"/>
                    <a:pt x="1702" y="1513"/>
                  </a:cubicBezTo>
                  <a:cubicBezTo>
                    <a:pt x="1859" y="1356"/>
                    <a:pt x="2048" y="1261"/>
                    <a:pt x="2269" y="1198"/>
                  </a:cubicBezTo>
                  <a:cubicBezTo>
                    <a:pt x="2426" y="1135"/>
                    <a:pt x="2489" y="977"/>
                    <a:pt x="2489" y="883"/>
                  </a:cubicBezTo>
                  <a:lnTo>
                    <a:pt x="2489" y="757"/>
                  </a:lnTo>
                  <a:close/>
                  <a:moveTo>
                    <a:pt x="2174" y="1"/>
                  </a:moveTo>
                  <a:cubicBezTo>
                    <a:pt x="1985" y="1"/>
                    <a:pt x="1828" y="158"/>
                    <a:pt x="1828" y="379"/>
                  </a:cubicBezTo>
                  <a:lnTo>
                    <a:pt x="1828" y="599"/>
                  </a:lnTo>
                  <a:cubicBezTo>
                    <a:pt x="1702" y="631"/>
                    <a:pt x="1576" y="725"/>
                    <a:pt x="1513" y="788"/>
                  </a:cubicBezTo>
                  <a:lnTo>
                    <a:pt x="1324" y="694"/>
                  </a:lnTo>
                  <a:cubicBezTo>
                    <a:pt x="1265" y="658"/>
                    <a:pt x="1192" y="641"/>
                    <a:pt x="1122" y="641"/>
                  </a:cubicBezTo>
                  <a:cubicBezTo>
                    <a:pt x="1004" y="641"/>
                    <a:pt x="890" y="690"/>
                    <a:pt x="851" y="788"/>
                  </a:cubicBezTo>
                  <a:lnTo>
                    <a:pt x="126" y="2017"/>
                  </a:lnTo>
                  <a:cubicBezTo>
                    <a:pt x="63" y="2175"/>
                    <a:pt x="95" y="2427"/>
                    <a:pt x="253" y="2490"/>
                  </a:cubicBezTo>
                  <a:lnTo>
                    <a:pt x="442" y="2616"/>
                  </a:lnTo>
                  <a:lnTo>
                    <a:pt x="442" y="2994"/>
                  </a:lnTo>
                  <a:lnTo>
                    <a:pt x="253" y="3120"/>
                  </a:lnTo>
                  <a:cubicBezTo>
                    <a:pt x="95" y="3214"/>
                    <a:pt x="0" y="3435"/>
                    <a:pt x="126" y="3592"/>
                  </a:cubicBezTo>
                  <a:lnTo>
                    <a:pt x="851" y="4821"/>
                  </a:lnTo>
                  <a:cubicBezTo>
                    <a:pt x="894" y="4928"/>
                    <a:pt x="1024" y="4991"/>
                    <a:pt x="1152" y="4991"/>
                  </a:cubicBezTo>
                  <a:cubicBezTo>
                    <a:pt x="1213" y="4991"/>
                    <a:pt x="1273" y="4977"/>
                    <a:pt x="1324" y="4947"/>
                  </a:cubicBezTo>
                  <a:lnTo>
                    <a:pt x="1513" y="4821"/>
                  </a:lnTo>
                  <a:cubicBezTo>
                    <a:pt x="1639" y="4884"/>
                    <a:pt x="1733" y="4979"/>
                    <a:pt x="1828" y="5010"/>
                  </a:cubicBezTo>
                  <a:lnTo>
                    <a:pt x="1828" y="5262"/>
                  </a:lnTo>
                  <a:cubicBezTo>
                    <a:pt x="1828" y="5451"/>
                    <a:pt x="1985" y="5609"/>
                    <a:pt x="2174" y="5609"/>
                  </a:cubicBezTo>
                  <a:lnTo>
                    <a:pt x="3592" y="5609"/>
                  </a:lnTo>
                  <a:cubicBezTo>
                    <a:pt x="3781" y="5609"/>
                    <a:pt x="3939" y="5451"/>
                    <a:pt x="3939" y="5262"/>
                  </a:cubicBezTo>
                  <a:lnTo>
                    <a:pt x="3939" y="5010"/>
                  </a:lnTo>
                  <a:cubicBezTo>
                    <a:pt x="4065" y="4979"/>
                    <a:pt x="4191" y="4884"/>
                    <a:pt x="4254" y="4821"/>
                  </a:cubicBezTo>
                  <a:lnTo>
                    <a:pt x="4474" y="4947"/>
                  </a:lnTo>
                  <a:cubicBezTo>
                    <a:pt x="4524" y="4967"/>
                    <a:pt x="4580" y="4978"/>
                    <a:pt x="4637" y="4978"/>
                  </a:cubicBezTo>
                  <a:cubicBezTo>
                    <a:pt x="4759" y="4978"/>
                    <a:pt x="4882" y="4929"/>
                    <a:pt x="4947" y="4821"/>
                  </a:cubicBezTo>
                  <a:lnTo>
                    <a:pt x="5640" y="3592"/>
                  </a:lnTo>
                  <a:cubicBezTo>
                    <a:pt x="5734" y="3435"/>
                    <a:pt x="5671" y="3214"/>
                    <a:pt x="5514" y="3120"/>
                  </a:cubicBezTo>
                  <a:lnTo>
                    <a:pt x="5325" y="2994"/>
                  </a:lnTo>
                  <a:lnTo>
                    <a:pt x="5325" y="2616"/>
                  </a:lnTo>
                  <a:lnTo>
                    <a:pt x="5514" y="2490"/>
                  </a:lnTo>
                  <a:cubicBezTo>
                    <a:pt x="5671" y="2427"/>
                    <a:pt x="5766" y="2206"/>
                    <a:pt x="5640" y="2017"/>
                  </a:cubicBezTo>
                  <a:lnTo>
                    <a:pt x="4947" y="788"/>
                  </a:lnTo>
                  <a:cubicBezTo>
                    <a:pt x="4887" y="689"/>
                    <a:pt x="4777" y="627"/>
                    <a:pt x="4664" y="627"/>
                  </a:cubicBezTo>
                  <a:cubicBezTo>
                    <a:pt x="4598" y="627"/>
                    <a:pt x="4532" y="648"/>
                    <a:pt x="4474" y="694"/>
                  </a:cubicBezTo>
                  <a:lnTo>
                    <a:pt x="4254" y="788"/>
                  </a:lnTo>
                  <a:cubicBezTo>
                    <a:pt x="4159" y="725"/>
                    <a:pt x="4033" y="631"/>
                    <a:pt x="3939" y="599"/>
                  </a:cubicBezTo>
                  <a:lnTo>
                    <a:pt x="3939" y="379"/>
                  </a:lnTo>
                  <a:cubicBezTo>
                    <a:pt x="3939" y="158"/>
                    <a:pt x="3781" y="1"/>
                    <a:pt x="35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CustomShape 5"/>
            <p:cNvSpPr/>
            <p:nvPr/>
          </p:nvSpPr>
          <p:spPr>
            <a:xfrm>
              <a:off x="1573200" y="1193400"/>
              <a:ext cx="231840" cy="198360"/>
            </a:xfrm>
            <a:custGeom>
              <a:avLst/>
              <a:gdLst/>
              <a:ahLst/>
              <a:rect l="l" t="t" r="r" b="b"/>
              <a:pathLst>
                <a:path w="2111" h="2112">
                  <a:moveTo>
                    <a:pt x="1040" y="662"/>
                  </a:moveTo>
                  <a:cubicBezTo>
                    <a:pt x="1260" y="662"/>
                    <a:pt x="1418" y="820"/>
                    <a:pt x="1418" y="1009"/>
                  </a:cubicBezTo>
                  <a:cubicBezTo>
                    <a:pt x="1418" y="1198"/>
                    <a:pt x="1260" y="1355"/>
                    <a:pt x="1040" y="1355"/>
                  </a:cubicBezTo>
                  <a:cubicBezTo>
                    <a:pt x="851" y="1355"/>
                    <a:pt x="693" y="1198"/>
                    <a:pt x="693" y="1009"/>
                  </a:cubicBezTo>
                  <a:cubicBezTo>
                    <a:pt x="693" y="820"/>
                    <a:pt x="851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639"/>
                    <a:pt x="473" y="2111"/>
                    <a:pt x="1040" y="2111"/>
                  </a:cubicBezTo>
                  <a:cubicBezTo>
                    <a:pt x="1639" y="2111"/>
                    <a:pt x="2111" y="1639"/>
                    <a:pt x="2111" y="1040"/>
                  </a:cubicBezTo>
                  <a:cubicBezTo>
                    <a:pt x="2111" y="473"/>
                    <a:pt x="1639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448920" y="410400"/>
            <a:ext cx="8231040" cy="412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Креативность - (от англ. creativity) —</a:t>
            </a: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 уровень творческой одаренности, способности к творчеству, составляющий относительно устойчивую характеристику личности (Коджаспирова Г.М., Коджаспиров А.Ю. Педагогический словарь. М.: Академия, 2003).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Креативность - (от лат. creatio – созидание) </a:t>
            </a:r>
            <a:r>
              <a:rPr b="0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– способность порождать необычные идеи, отклоняться от традиционных схем мышления, быстро решать проблемные ситуации. (Социальная педагогика краткий словарь понятий и терминов).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grpSp>
        <p:nvGrpSpPr>
          <p:cNvPr id="224" name="Group 2"/>
          <p:cNvGrpSpPr/>
          <p:nvPr/>
        </p:nvGrpSpPr>
        <p:grpSpPr>
          <a:xfrm>
            <a:off x="7776360" y="3528360"/>
            <a:ext cx="1223280" cy="1223280"/>
            <a:chOff x="7776360" y="3528360"/>
            <a:chExt cx="1223280" cy="1223280"/>
          </a:xfrm>
        </p:grpSpPr>
        <p:sp>
          <p:nvSpPr>
            <p:cNvPr id="225" name="CustomShape 3"/>
            <p:cNvSpPr/>
            <p:nvPr/>
          </p:nvSpPr>
          <p:spPr>
            <a:xfrm>
              <a:off x="7776360" y="3528360"/>
              <a:ext cx="1223280" cy="1223280"/>
            </a:xfrm>
            <a:custGeom>
              <a:avLst/>
              <a:gdLst/>
              <a:ahLst/>
              <a:rect l="l" t="t" r="r" b="b"/>
              <a:pathLst>
                <a:path w="10272" h="12009">
                  <a:moveTo>
                    <a:pt x="4507" y="679"/>
                  </a:moveTo>
                  <a:cubicBezTo>
                    <a:pt x="4774" y="679"/>
                    <a:pt x="5048" y="706"/>
                    <a:pt x="5325" y="762"/>
                  </a:cubicBezTo>
                  <a:cubicBezTo>
                    <a:pt x="6774" y="1077"/>
                    <a:pt x="7940" y="2274"/>
                    <a:pt x="8255" y="3723"/>
                  </a:cubicBezTo>
                  <a:cubicBezTo>
                    <a:pt x="8381" y="4227"/>
                    <a:pt x="8381" y="4763"/>
                    <a:pt x="8318" y="5267"/>
                  </a:cubicBezTo>
                  <a:cubicBezTo>
                    <a:pt x="8318" y="5330"/>
                    <a:pt x="8318" y="5424"/>
                    <a:pt x="8350" y="5487"/>
                  </a:cubicBezTo>
                  <a:lnTo>
                    <a:pt x="9263" y="7220"/>
                  </a:lnTo>
                  <a:cubicBezTo>
                    <a:pt x="9389" y="7441"/>
                    <a:pt x="9232" y="7756"/>
                    <a:pt x="8980" y="7756"/>
                  </a:cubicBezTo>
                  <a:lnTo>
                    <a:pt x="8034" y="7756"/>
                  </a:lnTo>
                  <a:cubicBezTo>
                    <a:pt x="7845" y="7756"/>
                    <a:pt x="7688" y="7913"/>
                    <a:pt x="7688" y="8102"/>
                  </a:cubicBezTo>
                  <a:lnTo>
                    <a:pt x="7688" y="9867"/>
                  </a:lnTo>
                  <a:lnTo>
                    <a:pt x="5892" y="9867"/>
                  </a:lnTo>
                  <a:cubicBezTo>
                    <a:pt x="5703" y="9867"/>
                    <a:pt x="5546" y="10024"/>
                    <a:pt x="5546" y="10213"/>
                  </a:cubicBezTo>
                  <a:lnTo>
                    <a:pt x="5546" y="11284"/>
                  </a:lnTo>
                  <a:lnTo>
                    <a:pt x="2049" y="11284"/>
                  </a:lnTo>
                  <a:lnTo>
                    <a:pt x="2049" y="7693"/>
                  </a:lnTo>
                  <a:cubicBezTo>
                    <a:pt x="2049" y="7598"/>
                    <a:pt x="2017" y="7504"/>
                    <a:pt x="1923" y="7441"/>
                  </a:cubicBezTo>
                  <a:cubicBezTo>
                    <a:pt x="1103" y="6685"/>
                    <a:pt x="631" y="5645"/>
                    <a:pt x="631" y="4542"/>
                  </a:cubicBezTo>
                  <a:cubicBezTo>
                    <a:pt x="631" y="2387"/>
                    <a:pt x="2372" y="679"/>
                    <a:pt x="4507" y="679"/>
                  </a:cubicBezTo>
                  <a:close/>
                  <a:moveTo>
                    <a:pt x="4570" y="0"/>
                  </a:moveTo>
                  <a:cubicBezTo>
                    <a:pt x="2059" y="0"/>
                    <a:pt x="1" y="1999"/>
                    <a:pt x="1" y="4542"/>
                  </a:cubicBezTo>
                  <a:cubicBezTo>
                    <a:pt x="1" y="5802"/>
                    <a:pt x="505" y="7000"/>
                    <a:pt x="1418" y="7850"/>
                  </a:cubicBezTo>
                  <a:lnTo>
                    <a:pt x="1418" y="11631"/>
                  </a:lnTo>
                  <a:cubicBezTo>
                    <a:pt x="1418" y="11851"/>
                    <a:pt x="1576" y="12009"/>
                    <a:pt x="1765" y="12009"/>
                  </a:cubicBezTo>
                  <a:lnTo>
                    <a:pt x="5987" y="12009"/>
                  </a:lnTo>
                  <a:cubicBezTo>
                    <a:pt x="6176" y="12009"/>
                    <a:pt x="6333" y="11851"/>
                    <a:pt x="6333" y="11631"/>
                  </a:cubicBezTo>
                  <a:lnTo>
                    <a:pt x="6333" y="10591"/>
                  </a:lnTo>
                  <a:lnTo>
                    <a:pt x="8097" y="10591"/>
                  </a:lnTo>
                  <a:cubicBezTo>
                    <a:pt x="8287" y="10591"/>
                    <a:pt x="8444" y="10434"/>
                    <a:pt x="8444" y="10213"/>
                  </a:cubicBezTo>
                  <a:lnTo>
                    <a:pt x="8444" y="8449"/>
                  </a:lnTo>
                  <a:lnTo>
                    <a:pt x="9043" y="8449"/>
                  </a:lnTo>
                  <a:cubicBezTo>
                    <a:pt x="9799" y="8417"/>
                    <a:pt x="10271" y="7598"/>
                    <a:pt x="9925" y="6874"/>
                  </a:cubicBezTo>
                  <a:lnTo>
                    <a:pt x="9043" y="5267"/>
                  </a:lnTo>
                  <a:cubicBezTo>
                    <a:pt x="9137" y="4700"/>
                    <a:pt x="9137" y="4164"/>
                    <a:pt x="9011" y="3597"/>
                  </a:cubicBezTo>
                  <a:cubicBezTo>
                    <a:pt x="8665" y="1864"/>
                    <a:pt x="7247" y="510"/>
                    <a:pt x="5546" y="100"/>
                  </a:cubicBezTo>
                  <a:cubicBezTo>
                    <a:pt x="5215" y="33"/>
                    <a:pt x="4889" y="0"/>
                    <a:pt x="4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4"/>
            <p:cNvSpPr/>
            <p:nvPr/>
          </p:nvSpPr>
          <p:spPr>
            <a:xfrm>
              <a:off x="7979400" y="3672000"/>
              <a:ext cx="676440" cy="560520"/>
            </a:xfrm>
            <a:custGeom>
              <a:avLst/>
              <a:gdLst/>
              <a:ahLst/>
              <a:rect l="l" t="t" r="r" b="b"/>
              <a:pathLst>
                <a:path w="5766" h="5609">
                  <a:moveTo>
                    <a:pt x="3214" y="757"/>
                  </a:moveTo>
                  <a:lnTo>
                    <a:pt x="3214" y="883"/>
                  </a:lnTo>
                  <a:cubicBezTo>
                    <a:pt x="3214" y="1040"/>
                    <a:pt x="3277" y="1135"/>
                    <a:pt x="3435" y="1198"/>
                  </a:cubicBezTo>
                  <a:cubicBezTo>
                    <a:pt x="3624" y="1261"/>
                    <a:pt x="3844" y="1387"/>
                    <a:pt x="4002" y="1513"/>
                  </a:cubicBezTo>
                  <a:cubicBezTo>
                    <a:pt x="4061" y="1553"/>
                    <a:pt x="4146" y="1593"/>
                    <a:pt x="4233" y="1593"/>
                  </a:cubicBezTo>
                  <a:cubicBezTo>
                    <a:pt x="4283" y="1593"/>
                    <a:pt x="4333" y="1579"/>
                    <a:pt x="4380" y="1545"/>
                  </a:cubicBezTo>
                  <a:lnTo>
                    <a:pt x="4506" y="1482"/>
                  </a:lnTo>
                  <a:lnTo>
                    <a:pt x="4852" y="2049"/>
                  </a:lnTo>
                  <a:lnTo>
                    <a:pt x="4726" y="2143"/>
                  </a:lnTo>
                  <a:cubicBezTo>
                    <a:pt x="4632" y="2206"/>
                    <a:pt x="4537" y="2364"/>
                    <a:pt x="4569" y="2490"/>
                  </a:cubicBezTo>
                  <a:cubicBezTo>
                    <a:pt x="4632" y="2710"/>
                    <a:pt x="4632" y="2899"/>
                    <a:pt x="4569" y="3120"/>
                  </a:cubicBezTo>
                  <a:cubicBezTo>
                    <a:pt x="4537" y="3277"/>
                    <a:pt x="4632" y="3403"/>
                    <a:pt x="4726" y="3466"/>
                  </a:cubicBezTo>
                  <a:lnTo>
                    <a:pt x="4852" y="3561"/>
                  </a:lnTo>
                  <a:lnTo>
                    <a:pt x="4506" y="4159"/>
                  </a:lnTo>
                  <a:lnTo>
                    <a:pt x="4380" y="4065"/>
                  </a:lnTo>
                  <a:cubicBezTo>
                    <a:pt x="4323" y="4037"/>
                    <a:pt x="4260" y="4021"/>
                    <a:pt x="4199" y="4021"/>
                  </a:cubicBezTo>
                  <a:cubicBezTo>
                    <a:pt x="4125" y="4021"/>
                    <a:pt x="4054" y="4044"/>
                    <a:pt x="4002" y="4096"/>
                  </a:cubicBezTo>
                  <a:cubicBezTo>
                    <a:pt x="3844" y="4254"/>
                    <a:pt x="3624" y="4348"/>
                    <a:pt x="3435" y="4411"/>
                  </a:cubicBezTo>
                  <a:cubicBezTo>
                    <a:pt x="3277" y="4475"/>
                    <a:pt x="3214" y="4632"/>
                    <a:pt x="3214" y="4727"/>
                  </a:cubicBezTo>
                  <a:lnTo>
                    <a:pt x="3214" y="4853"/>
                  </a:lnTo>
                  <a:lnTo>
                    <a:pt x="2489" y="4853"/>
                  </a:lnTo>
                  <a:lnTo>
                    <a:pt x="2489" y="4727"/>
                  </a:lnTo>
                  <a:cubicBezTo>
                    <a:pt x="2489" y="4569"/>
                    <a:pt x="2426" y="4475"/>
                    <a:pt x="2269" y="4411"/>
                  </a:cubicBezTo>
                  <a:cubicBezTo>
                    <a:pt x="2048" y="4348"/>
                    <a:pt x="1859" y="4222"/>
                    <a:pt x="1702" y="4096"/>
                  </a:cubicBezTo>
                  <a:cubicBezTo>
                    <a:pt x="1622" y="4057"/>
                    <a:pt x="1530" y="4017"/>
                    <a:pt x="1449" y="4017"/>
                  </a:cubicBezTo>
                  <a:cubicBezTo>
                    <a:pt x="1402" y="4017"/>
                    <a:pt x="1358" y="4030"/>
                    <a:pt x="1324" y="4065"/>
                  </a:cubicBezTo>
                  <a:lnTo>
                    <a:pt x="1198" y="4159"/>
                  </a:lnTo>
                  <a:lnTo>
                    <a:pt x="851" y="3561"/>
                  </a:lnTo>
                  <a:lnTo>
                    <a:pt x="946" y="3466"/>
                  </a:lnTo>
                  <a:cubicBezTo>
                    <a:pt x="1072" y="3403"/>
                    <a:pt x="1166" y="3246"/>
                    <a:pt x="1103" y="3120"/>
                  </a:cubicBezTo>
                  <a:cubicBezTo>
                    <a:pt x="1072" y="2899"/>
                    <a:pt x="1072" y="2710"/>
                    <a:pt x="1103" y="2490"/>
                  </a:cubicBezTo>
                  <a:cubicBezTo>
                    <a:pt x="1166" y="2332"/>
                    <a:pt x="1072" y="2206"/>
                    <a:pt x="946" y="2143"/>
                  </a:cubicBezTo>
                  <a:lnTo>
                    <a:pt x="851" y="2049"/>
                  </a:lnTo>
                  <a:lnTo>
                    <a:pt x="1198" y="1482"/>
                  </a:lnTo>
                  <a:lnTo>
                    <a:pt x="1324" y="1545"/>
                  </a:lnTo>
                  <a:cubicBezTo>
                    <a:pt x="1366" y="1573"/>
                    <a:pt x="1421" y="1588"/>
                    <a:pt x="1481" y="1588"/>
                  </a:cubicBezTo>
                  <a:cubicBezTo>
                    <a:pt x="1553" y="1588"/>
                    <a:pt x="1632" y="1565"/>
                    <a:pt x="1702" y="1513"/>
                  </a:cubicBezTo>
                  <a:cubicBezTo>
                    <a:pt x="1859" y="1356"/>
                    <a:pt x="2048" y="1261"/>
                    <a:pt x="2269" y="1198"/>
                  </a:cubicBezTo>
                  <a:cubicBezTo>
                    <a:pt x="2426" y="1135"/>
                    <a:pt x="2489" y="977"/>
                    <a:pt x="2489" y="883"/>
                  </a:cubicBezTo>
                  <a:lnTo>
                    <a:pt x="2489" y="757"/>
                  </a:lnTo>
                  <a:close/>
                  <a:moveTo>
                    <a:pt x="2174" y="1"/>
                  </a:moveTo>
                  <a:cubicBezTo>
                    <a:pt x="1985" y="1"/>
                    <a:pt x="1828" y="158"/>
                    <a:pt x="1828" y="379"/>
                  </a:cubicBezTo>
                  <a:lnTo>
                    <a:pt x="1828" y="599"/>
                  </a:lnTo>
                  <a:cubicBezTo>
                    <a:pt x="1702" y="631"/>
                    <a:pt x="1576" y="725"/>
                    <a:pt x="1513" y="788"/>
                  </a:cubicBezTo>
                  <a:lnTo>
                    <a:pt x="1324" y="694"/>
                  </a:lnTo>
                  <a:cubicBezTo>
                    <a:pt x="1265" y="658"/>
                    <a:pt x="1192" y="641"/>
                    <a:pt x="1122" y="641"/>
                  </a:cubicBezTo>
                  <a:cubicBezTo>
                    <a:pt x="1004" y="641"/>
                    <a:pt x="890" y="690"/>
                    <a:pt x="851" y="788"/>
                  </a:cubicBezTo>
                  <a:lnTo>
                    <a:pt x="126" y="2017"/>
                  </a:lnTo>
                  <a:cubicBezTo>
                    <a:pt x="63" y="2175"/>
                    <a:pt x="95" y="2427"/>
                    <a:pt x="253" y="2490"/>
                  </a:cubicBezTo>
                  <a:lnTo>
                    <a:pt x="442" y="2616"/>
                  </a:lnTo>
                  <a:lnTo>
                    <a:pt x="442" y="2994"/>
                  </a:lnTo>
                  <a:lnTo>
                    <a:pt x="253" y="3120"/>
                  </a:lnTo>
                  <a:cubicBezTo>
                    <a:pt x="95" y="3214"/>
                    <a:pt x="0" y="3435"/>
                    <a:pt x="126" y="3592"/>
                  </a:cubicBezTo>
                  <a:lnTo>
                    <a:pt x="851" y="4821"/>
                  </a:lnTo>
                  <a:cubicBezTo>
                    <a:pt x="894" y="4928"/>
                    <a:pt x="1024" y="4991"/>
                    <a:pt x="1152" y="4991"/>
                  </a:cubicBezTo>
                  <a:cubicBezTo>
                    <a:pt x="1213" y="4991"/>
                    <a:pt x="1273" y="4977"/>
                    <a:pt x="1324" y="4947"/>
                  </a:cubicBezTo>
                  <a:lnTo>
                    <a:pt x="1513" y="4821"/>
                  </a:lnTo>
                  <a:cubicBezTo>
                    <a:pt x="1639" y="4884"/>
                    <a:pt x="1733" y="4979"/>
                    <a:pt x="1828" y="5010"/>
                  </a:cubicBezTo>
                  <a:lnTo>
                    <a:pt x="1828" y="5262"/>
                  </a:lnTo>
                  <a:cubicBezTo>
                    <a:pt x="1828" y="5451"/>
                    <a:pt x="1985" y="5609"/>
                    <a:pt x="2174" y="5609"/>
                  </a:cubicBezTo>
                  <a:lnTo>
                    <a:pt x="3592" y="5609"/>
                  </a:lnTo>
                  <a:cubicBezTo>
                    <a:pt x="3781" y="5609"/>
                    <a:pt x="3939" y="5451"/>
                    <a:pt x="3939" y="5262"/>
                  </a:cubicBezTo>
                  <a:lnTo>
                    <a:pt x="3939" y="5010"/>
                  </a:lnTo>
                  <a:cubicBezTo>
                    <a:pt x="4065" y="4979"/>
                    <a:pt x="4191" y="4884"/>
                    <a:pt x="4254" y="4821"/>
                  </a:cubicBezTo>
                  <a:lnTo>
                    <a:pt x="4474" y="4947"/>
                  </a:lnTo>
                  <a:cubicBezTo>
                    <a:pt x="4524" y="4967"/>
                    <a:pt x="4580" y="4978"/>
                    <a:pt x="4637" y="4978"/>
                  </a:cubicBezTo>
                  <a:cubicBezTo>
                    <a:pt x="4759" y="4978"/>
                    <a:pt x="4882" y="4929"/>
                    <a:pt x="4947" y="4821"/>
                  </a:cubicBezTo>
                  <a:lnTo>
                    <a:pt x="5640" y="3592"/>
                  </a:lnTo>
                  <a:cubicBezTo>
                    <a:pt x="5734" y="3435"/>
                    <a:pt x="5671" y="3214"/>
                    <a:pt x="5514" y="3120"/>
                  </a:cubicBezTo>
                  <a:lnTo>
                    <a:pt x="5325" y="2994"/>
                  </a:lnTo>
                  <a:lnTo>
                    <a:pt x="5325" y="2616"/>
                  </a:lnTo>
                  <a:lnTo>
                    <a:pt x="5514" y="2490"/>
                  </a:lnTo>
                  <a:cubicBezTo>
                    <a:pt x="5671" y="2427"/>
                    <a:pt x="5766" y="2206"/>
                    <a:pt x="5640" y="2017"/>
                  </a:cubicBezTo>
                  <a:lnTo>
                    <a:pt x="4947" y="788"/>
                  </a:lnTo>
                  <a:cubicBezTo>
                    <a:pt x="4887" y="689"/>
                    <a:pt x="4777" y="627"/>
                    <a:pt x="4664" y="627"/>
                  </a:cubicBezTo>
                  <a:cubicBezTo>
                    <a:pt x="4598" y="627"/>
                    <a:pt x="4532" y="648"/>
                    <a:pt x="4474" y="694"/>
                  </a:cubicBezTo>
                  <a:lnTo>
                    <a:pt x="4254" y="788"/>
                  </a:lnTo>
                  <a:cubicBezTo>
                    <a:pt x="4159" y="725"/>
                    <a:pt x="4033" y="631"/>
                    <a:pt x="3939" y="599"/>
                  </a:cubicBezTo>
                  <a:lnTo>
                    <a:pt x="3939" y="379"/>
                  </a:lnTo>
                  <a:cubicBezTo>
                    <a:pt x="3939" y="158"/>
                    <a:pt x="3781" y="1"/>
                    <a:pt x="35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5"/>
            <p:cNvSpPr/>
            <p:nvPr/>
          </p:nvSpPr>
          <p:spPr>
            <a:xfrm>
              <a:off x="8197560" y="3857760"/>
              <a:ext cx="231840" cy="198360"/>
            </a:xfrm>
            <a:custGeom>
              <a:avLst/>
              <a:gdLst/>
              <a:ahLst/>
              <a:rect l="l" t="t" r="r" b="b"/>
              <a:pathLst>
                <a:path w="2111" h="2112">
                  <a:moveTo>
                    <a:pt x="1040" y="662"/>
                  </a:moveTo>
                  <a:cubicBezTo>
                    <a:pt x="1260" y="662"/>
                    <a:pt x="1418" y="820"/>
                    <a:pt x="1418" y="1009"/>
                  </a:cubicBezTo>
                  <a:cubicBezTo>
                    <a:pt x="1418" y="1198"/>
                    <a:pt x="1260" y="1355"/>
                    <a:pt x="1040" y="1355"/>
                  </a:cubicBezTo>
                  <a:cubicBezTo>
                    <a:pt x="851" y="1355"/>
                    <a:pt x="693" y="1198"/>
                    <a:pt x="693" y="1009"/>
                  </a:cubicBezTo>
                  <a:cubicBezTo>
                    <a:pt x="693" y="820"/>
                    <a:pt x="851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639"/>
                    <a:pt x="473" y="2111"/>
                    <a:pt x="1040" y="2111"/>
                  </a:cubicBezTo>
                  <a:cubicBezTo>
                    <a:pt x="1639" y="2111"/>
                    <a:pt x="2111" y="1639"/>
                    <a:pt x="2111" y="1040"/>
                  </a:cubicBezTo>
                  <a:cubicBezTo>
                    <a:pt x="2111" y="473"/>
                    <a:pt x="1639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448920" y="410400"/>
            <a:ext cx="8231040" cy="2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Креативное мышление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Креативное мышление — компонент функциональный грамотности, под которым понимают умение человека использовать свое воображение для выработки и совершенствования идей, формирования нового знания, решения задач, с которыми он не сталкивался раньше. По версии PISA, креативное мышление также способность критически осмысливать свои разработки, совершенствовать их.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" sz="1800" spc="-1" strike="noStrike">
                <a:solidFill>
                  <a:srgbClr val="000000"/>
                </a:solidFill>
                <a:latin typeface="Times New Roman"/>
                <a:ea typeface="Fira Sans Extra Condensed Medium"/>
              </a:rPr>
              <a:t>Формирование предпосылок креативного мышления на ступени дошкольного образования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229" name="Group 2"/>
          <p:cNvGrpSpPr/>
          <p:nvPr/>
        </p:nvGrpSpPr>
        <p:grpSpPr>
          <a:xfrm>
            <a:off x="576000" y="2520000"/>
            <a:ext cx="1869480" cy="1818360"/>
            <a:chOff x="576000" y="2520000"/>
            <a:chExt cx="1869480" cy="1818360"/>
          </a:xfrm>
        </p:grpSpPr>
        <p:sp>
          <p:nvSpPr>
            <p:cNvPr id="230" name="CustomShape 3"/>
            <p:cNvSpPr/>
            <p:nvPr/>
          </p:nvSpPr>
          <p:spPr>
            <a:xfrm>
              <a:off x="738720" y="2895480"/>
              <a:ext cx="1553400" cy="1442880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самостоятельный поиск и открытия новых знаний</a:t>
              </a:r>
              <a:endParaRPr b="0" lang="ru-RU" sz="1300" spc="-1" strike="noStrike">
                <a:latin typeface="Arial"/>
              </a:endParaRPr>
            </a:p>
          </p:txBody>
        </p:sp>
        <p:sp>
          <p:nvSpPr>
            <p:cNvPr id="231" name="CustomShape 4"/>
            <p:cNvSpPr/>
            <p:nvPr/>
          </p:nvSpPr>
          <p:spPr>
            <a:xfrm>
              <a:off x="576000" y="2520000"/>
              <a:ext cx="1869480" cy="339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2" name="Group 5"/>
          <p:cNvGrpSpPr/>
          <p:nvPr/>
        </p:nvGrpSpPr>
        <p:grpSpPr>
          <a:xfrm>
            <a:off x="2736000" y="2520000"/>
            <a:ext cx="1797120" cy="1797120"/>
            <a:chOff x="2736000" y="2520000"/>
            <a:chExt cx="1797120" cy="1797120"/>
          </a:xfrm>
        </p:grpSpPr>
        <p:sp>
          <p:nvSpPr>
            <p:cNvPr id="233" name="CustomShape 6"/>
            <p:cNvSpPr/>
            <p:nvPr/>
          </p:nvSpPr>
          <p:spPr>
            <a:xfrm>
              <a:off x="2892240" y="2891160"/>
              <a:ext cx="1493640" cy="142596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ru-RU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решение задач проблемного характера</a:t>
              </a:r>
              <a:endParaRPr b="0" lang="ru-RU" sz="1300" spc="-1" strike="noStrike">
                <a:latin typeface="Arial"/>
              </a:endParaRPr>
            </a:p>
          </p:txBody>
        </p:sp>
        <p:sp>
          <p:nvSpPr>
            <p:cNvPr id="234" name="CustomShape 7"/>
            <p:cNvSpPr/>
            <p:nvPr/>
          </p:nvSpPr>
          <p:spPr>
            <a:xfrm>
              <a:off x="2736000" y="2520000"/>
              <a:ext cx="1797120" cy="335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5" name="Group 8"/>
          <p:cNvGrpSpPr/>
          <p:nvPr/>
        </p:nvGrpSpPr>
        <p:grpSpPr>
          <a:xfrm>
            <a:off x="4896000" y="2448000"/>
            <a:ext cx="1797120" cy="1869480"/>
            <a:chOff x="4896000" y="2448000"/>
            <a:chExt cx="1797120" cy="1869480"/>
          </a:xfrm>
        </p:grpSpPr>
        <p:sp>
          <p:nvSpPr>
            <p:cNvPr id="236" name="CustomShape 9"/>
            <p:cNvSpPr/>
            <p:nvPr/>
          </p:nvSpPr>
          <p:spPr>
            <a:xfrm>
              <a:off x="5047560" y="2834280"/>
              <a:ext cx="1493640" cy="1483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вызывает чувство уверенности в своих силах в возможностях своего интеллекта</a:t>
              </a:r>
              <a:endParaRPr b="0" lang="ru-RU" sz="1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i="1" lang="ru-RU" sz="1200" spc="-1" strike="noStrike">
                  <a:solidFill>
                    <a:srgbClr val="c00000"/>
                  </a:solidFill>
                  <a:latin typeface="Arial"/>
                  <a:ea typeface="DejaVu Sans"/>
                </a:rPr>
                <a:t> </a:t>
              </a:r>
              <a:endParaRPr b="0" lang="ru-RU" sz="1200" spc="-1" strike="noStrike">
                <a:latin typeface="Arial"/>
              </a:endParaRPr>
            </a:p>
          </p:txBody>
        </p:sp>
        <p:sp>
          <p:nvSpPr>
            <p:cNvPr id="237" name="CustomShape 10"/>
            <p:cNvSpPr/>
            <p:nvPr/>
          </p:nvSpPr>
          <p:spPr>
            <a:xfrm>
              <a:off x="4896000" y="2448000"/>
              <a:ext cx="1797120" cy="3488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8" name="Group 11"/>
          <p:cNvGrpSpPr/>
          <p:nvPr/>
        </p:nvGrpSpPr>
        <p:grpSpPr>
          <a:xfrm>
            <a:off x="6912000" y="2376000"/>
            <a:ext cx="1773000" cy="1890360"/>
            <a:chOff x="6912000" y="2376000"/>
            <a:chExt cx="1773000" cy="1890360"/>
          </a:xfrm>
        </p:grpSpPr>
        <p:sp>
          <p:nvSpPr>
            <p:cNvPr id="239" name="CustomShape 12"/>
            <p:cNvSpPr/>
            <p:nvPr/>
          </p:nvSpPr>
          <p:spPr>
            <a:xfrm>
              <a:off x="7065720" y="2766240"/>
              <a:ext cx="1474200" cy="150012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ffffff"/>
                  </a:solidFill>
                  <a:latin typeface="Times New Roman"/>
                  <a:ea typeface="DejaVu Sans"/>
                </a:rPr>
                <a:t>предполагает создание эмоционально-психологического фона</a:t>
              </a:r>
              <a:endParaRPr b="0" lang="ru-RU" sz="1300" spc="-1" strike="noStrike">
                <a:latin typeface="Arial"/>
              </a:endParaRPr>
            </a:p>
          </p:txBody>
        </p:sp>
        <p:sp>
          <p:nvSpPr>
            <p:cNvPr id="240" name="CustomShape 13"/>
            <p:cNvSpPr/>
            <p:nvPr/>
          </p:nvSpPr>
          <p:spPr>
            <a:xfrm>
              <a:off x="6912000" y="2376000"/>
              <a:ext cx="1773000" cy="3528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53674"/>
      </a:dk2>
      <a:lt2>
        <a:srgbClr val="768be4"/>
      </a:lt2>
      <a:accent1>
        <a:srgbClr val="a8b6d8"/>
      </a:accent1>
      <a:accent2>
        <a:srgbClr val="bea388"/>
      </a:accent2>
      <a:accent3>
        <a:srgbClr val="947150"/>
      </a:accent3>
      <a:accent4>
        <a:srgbClr val="574832"/>
      </a:accent4>
      <a:accent5>
        <a:srgbClr val="858585"/>
      </a:accent5>
      <a:accent6>
        <a:srgbClr val="b8b8b8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53674"/>
      </a:dk2>
      <a:lt2>
        <a:srgbClr val="768be4"/>
      </a:lt2>
      <a:accent1>
        <a:srgbClr val="a8b6d8"/>
      </a:accent1>
      <a:accent2>
        <a:srgbClr val="bea388"/>
      </a:accent2>
      <a:accent3>
        <a:srgbClr val="947150"/>
      </a:accent3>
      <a:accent4>
        <a:srgbClr val="574832"/>
      </a:accent4>
      <a:accent5>
        <a:srgbClr val="858585"/>
      </a:accent5>
      <a:accent6>
        <a:srgbClr val="b8b8b8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Application>LibreOffice/6.4.0.3$Windows_x86 LibreOffice_project/b0a288ab3d2d4774cb44b62f04d5d28733ac6df8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2023-06-21T16:32:40Z</cp:lastPrinted>
  <dcterms:modified xsi:type="dcterms:W3CDTF">2023-06-21T17:30:07Z</dcterms:modified>
  <cp:revision>19</cp:revision>
  <dc:subject/>
  <dc:title/>
</cp:coreProperties>
</file>